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48" r:id="rId3"/>
    <p:sldId id="959" r:id="rId4"/>
    <p:sldId id="980" r:id="rId5"/>
    <p:sldId id="960" r:id="rId6"/>
    <p:sldId id="961" r:id="rId7"/>
    <p:sldId id="962" r:id="rId8"/>
    <p:sldId id="963" r:id="rId9"/>
    <p:sldId id="964" r:id="rId10"/>
    <p:sldId id="981" r:id="rId11"/>
    <p:sldId id="966" r:id="rId12"/>
    <p:sldId id="967" r:id="rId13"/>
    <p:sldId id="968" r:id="rId14"/>
    <p:sldId id="970" r:id="rId15"/>
    <p:sldId id="983" r:id="rId16"/>
    <p:sldId id="982" r:id="rId17"/>
    <p:sldId id="969" r:id="rId18"/>
    <p:sldId id="984" r:id="rId19"/>
    <p:sldId id="985" r:id="rId20"/>
    <p:sldId id="971" r:id="rId21"/>
    <p:sldId id="988" r:id="rId22"/>
    <p:sldId id="972" r:id="rId23"/>
    <p:sldId id="986" r:id="rId24"/>
    <p:sldId id="973" r:id="rId25"/>
    <p:sldId id="974" r:id="rId26"/>
    <p:sldId id="975" r:id="rId27"/>
    <p:sldId id="987" r:id="rId28"/>
    <p:sldId id="976" r:id="rId29"/>
    <p:sldId id="977" r:id="rId30"/>
    <p:sldId id="978" r:id="rId31"/>
    <p:sldId id="979" r:id="rId32"/>
    <p:sldId id="260" r:id="rId33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9638" autoAdjust="0"/>
  </p:normalViewPr>
  <p:slideViewPr>
    <p:cSldViewPr>
      <p:cViewPr>
        <p:scale>
          <a:sx n="80" d="100"/>
          <a:sy n="80" d="100"/>
        </p:scale>
        <p:origin x="-768" y="-7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点理解</a:t>
            </a:r>
            <a:r>
              <a:rPr lang="en-US" altLang="zh-CN" smtClean="0"/>
              <a:t>(</a:t>
            </a:r>
            <a:r>
              <a:rPr lang="zh-CN" altLang="en-US" smtClean="0"/>
              <a:t>待</a:t>
            </a:r>
            <a:r>
              <a:rPr lang="en-US" altLang="zh-CN" smtClean="0"/>
              <a:t>..)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triple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是指向匿名函数的变量，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可以这样理解  </a:t>
            </a:r>
            <a:r>
              <a:rPr lang="en-US" altLang="zh-CN" b="1" smtClean="0">
                <a:latin typeface="Arial" pitchFamily="34" charset="0"/>
                <a:cs typeface="Arial" pitchFamily="34" charset="0"/>
              </a:rPr>
              <a:t>def f1()...  f2 = f1</a:t>
            </a:r>
            <a:r>
              <a:rPr lang="en-US" altLang="zh-CN" b="1" smtClean="0"/>
              <a:t> </a:t>
            </a:r>
            <a:r>
              <a:rPr lang="zh-CN" altLang="en-US" b="1" smtClean="0"/>
              <a:t>。</a:t>
            </a:r>
            <a:r>
              <a:rPr lang="en-US" altLang="zh-CN" b="1" smtClean="0"/>
              <a:t>f1</a:t>
            </a:r>
            <a:r>
              <a:rPr lang="zh-CN" altLang="en-US" b="1" smtClean="0"/>
              <a:t>是函数名，而</a:t>
            </a:r>
            <a:r>
              <a:rPr lang="en-US" altLang="zh-CN" b="1" smtClean="0"/>
              <a:t>f2</a:t>
            </a:r>
            <a:r>
              <a:rPr lang="zh-CN" altLang="en-US" b="1" smtClean="0"/>
              <a:t>这是指向</a:t>
            </a:r>
            <a:r>
              <a:rPr lang="en-US" altLang="zh-CN" b="1" smtClean="0"/>
              <a:t>f1</a:t>
            </a:r>
            <a:r>
              <a:rPr lang="zh-CN" altLang="en-US" b="1" smtClean="0"/>
              <a:t>函数的变量</a:t>
            </a:r>
            <a:r>
              <a:rPr lang="en-US" altLang="zh-CN" b="1" smtClean="0"/>
              <a:t>(</a:t>
            </a:r>
            <a:r>
              <a:rPr lang="zh-CN" altLang="en-US" b="1" smtClean="0"/>
              <a:t>待</a:t>
            </a:r>
            <a:r>
              <a:rPr lang="en-US" altLang="zh-CN" b="1" smtClean="0"/>
              <a:t>...)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应用实例的代码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package com.atguigu.base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object NONameFun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val triple = (x: Double) =&gt;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  println("yyy")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  3 * 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println(triple)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输出匿名函数的类型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function1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  val res = triple(3) //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调用匿名函数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println("res="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Temp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f1 = (n1: Int, n2: Int) =&gt;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匿名函数被调用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n1 + n2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println("f1</a:t>
            </a:r>
            <a:r>
              <a:rPr lang="zh-CN" altLang="en-US" smtClean="0"/>
              <a:t>类型</a:t>
            </a:r>
            <a:r>
              <a:rPr lang="en-US" altLang="zh-CN" smtClean="0"/>
              <a:t>=" + f1)</a:t>
            </a:r>
          </a:p>
          <a:p>
            <a:r>
              <a:rPr lang="en-US" altLang="zh-CN" smtClean="0"/>
              <a:t>    println(f1(10, 30))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Funtions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//1.test </a:t>
            </a:r>
            <a:r>
              <a:rPr lang="zh-CN" altLang="en-US" smtClean="0"/>
              <a:t>就是一个高阶函数，接收一个 </a:t>
            </a:r>
            <a:r>
              <a:rPr lang="en-US" altLang="zh-CN" smtClean="0"/>
              <a:t>(Double) =&gt; Double</a:t>
            </a:r>
            <a:r>
              <a:rPr lang="zh-CN" altLang="en-US" smtClean="0"/>
              <a:t>的函数和一个</a:t>
            </a:r>
            <a:r>
              <a:rPr lang="en-US" altLang="zh-CN" smtClean="0"/>
              <a:t>n1</a:t>
            </a:r>
            <a:r>
              <a:rPr lang="zh-CN" altLang="en-US" smtClean="0"/>
              <a:t>的变量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返回值就是</a:t>
            </a:r>
            <a:r>
              <a:rPr lang="en-US" altLang="zh-CN" smtClean="0"/>
              <a:t>f(n1) </a:t>
            </a:r>
            <a:r>
              <a:rPr lang="zh-CN" altLang="en-US" smtClean="0"/>
              <a:t>函数返回的结果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//3.f</a:t>
            </a:r>
            <a:r>
              <a:rPr lang="zh-CN" altLang="en-US" smtClean="0"/>
              <a:t>函数就是你调用</a:t>
            </a:r>
            <a:r>
              <a:rPr lang="en-US" altLang="zh-CN" smtClean="0"/>
              <a:t>test</a:t>
            </a:r>
            <a:r>
              <a:rPr lang="zh-CN" altLang="en-US" smtClean="0"/>
              <a:t>时，传入的那个函数</a:t>
            </a:r>
            <a:r>
              <a:rPr lang="en-US" altLang="zh-CN" smtClean="0"/>
              <a:t>f</a:t>
            </a:r>
            <a:r>
              <a:rPr lang="zh-CN" altLang="en-US" smtClean="0"/>
              <a:t>，这里就是</a:t>
            </a:r>
            <a:r>
              <a:rPr lang="en-US" altLang="zh-CN" smtClean="0"/>
              <a:t>sum</a:t>
            </a:r>
          </a:p>
          <a:p>
            <a:r>
              <a:rPr lang="en-US" altLang="zh-CN" smtClean="0"/>
              <a:t>    def test(f: Double =&gt; Double, n1: Double) = {</a:t>
            </a:r>
          </a:p>
          <a:p>
            <a:r>
              <a:rPr lang="en-US" altLang="zh-CN" smtClean="0"/>
              <a:t>      f(n1)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def sum(d: Double): Double = {</a:t>
            </a:r>
          </a:p>
          <a:p>
            <a:r>
              <a:rPr lang="en-US" altLang="zh-CN" smtClean="0"/>
              <a:t>      d + d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res = test(sum, 6.0)</a:t>
            </a:r>
          </a:p>
          <a:p>
            <a:r>
              <a:rPr lang="en-US" altLang="zh-CN" smtClean="0"/>
              <a:t>    println("res=" + res)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def minusxy(x: Int) = (y: Int) =&gt; x - y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函数名为 </a:t>
            </a:r>
            <a:r>
              <a:rPr lang="en-US" altLang="zh-CN" smtClean="0"/>
              <a:t>minusxy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该函数返回一个匿名函数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  (y: Int) = &gt; x -y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minusxy </a:t>
            </a:r>
            <a:r>
              <a:rPr lang="zh-CN" altLang="en-US" smtClean="0"/>
              <a:t>等价的写法</a:t>
            </a:r>
            <a:r>
              <a:rPr lang="en-US" altLang="zh-CN" smtClean="0"/>
              <a:t>def  minusxy(x: Int) = { (y: Int) =&gt; x - y }</a:t>
            </a:r>
          </a:p>
          <a:p>
            <a:r>
              <a:rPr lang="en-US" altLang="zh-CN" smtClean="0"/>
              <a:t>    def minusxy(x: Int) = (y: Int) =&gt; x - y //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val result3 = minusxy(3)(5)</a:t>
            </a:r>
          </a:p>
          <a:p>
            <a:r>
              <a:rPr lang="en-US" altLang="zh-CN" smtClean="0"/>
              <a:t>    //1. minusxy(3)</a:t>
            </a:r>
            <a:r>
              <a:rPr lang="zh-CN" altLang="en-US" smtClean="0"/>
              <a:t>执行</a:t>
            </a:r>
            <a:r>
              <a:rPr lang="en-US" altLang="zh-CN" smtClean="0"/>
              <a:t>minusxy(x: Int)</a:t>
            </a:r>
            <a:r>
              <a:rPr lang="zh-CN" altLang="en-US" smtClean="0"/>
              <a:t>得到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//minusxy(3)(5)</a:t>
            </a:r>
            <a:r>
              <a:rPr lang="zh-CN" altLang="en-US" smtClean="0"/>
              <a:t>执行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result3 = minusxy(3)(5) // -2</a:t>
            </a:r>
          </a:p>
          <a:p>
            <a:endParaRPr lang="en-US" altLang="zh-CN" smtClean="0"/>
          </a:p>
          <a:p>
            <a:r>
              <a:rPr lang="en-US" altLang="zh-CN" smtClean="0"/>
              <a:t>    println(result3)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也可以分布来使用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f1 = minusxy(3)</a:t>
            </a:r>
          </a:p>
          <a:p>
            <a:r>
              <a:rPr lang="en-US" altLang="zh-CN" smtClean="0"/>
              <a:t>    val res = f1(90)</a:t>
            </a:r>
          </a:p>
          <a:p>
            <a:r>
              <a:rPr lang="en-US" altLang="zh-CN" smtClean="0"/>
              <a:t>    println("res=" + res) // -87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课堂练习输出的结果</a:t>
            </a:r>
            <a:endParaRPr lang="en-US" altLang="zh-CN" smtClean="0"/>
          </a:p>
          <a:p>
            <a:r>
              <a:rPr lang="en-US" altLang="zh-CN" smtClean="0"/>
              <a:t>12.0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def minusxy(x: Int) = (y: Int) =&gt; x - y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函数名为 </a:t>
            </a:r>
            <a:r>
              <a:rPr lang="en-US" altLang="zh-CN" smtClean="0"/>
              <a:t>minusxy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该函数返回一个匿名函数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  (y: Int) = &gt; x -y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minusxy </a:t>
            </a:r>
            <a:r>
              <a:rPr lang="zh-CN" altLang="en-US" smtClean="0"/>
              <a:t>等价的写法</a:t>
            </a:r>
            <a:r>
              <a:rPr lang="en-US" altLang="zh-CN" smtClean="0"/>
              <a:t>def  minusxy(x: Int) = { (y: Int) =&gt; x - y }</a:t>
            </a:r>
          </a:p>
          <a:p>
            <a:r>
              <a:rPr lang="en-US" altLang="zh-CN" smtClean="0"/>
              <a:t>    def minusxy(x: Int) = (y: Int) =&gt; x - y //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val result3 = minusxy(3)(5)</a:t>
            </a:r>
          </a:p>
          <a:p>
            <a:r>
              <a:rPr lang="en-US" altLang="zh-CN" smtClean="0"/>
              <a:t>    //1. minusxy(3)</a:t>
            </a:r>
            <a:r>
              <a:rPr lang="zh-CN" altLang="en-US" smtClean="0"/>
              <a:t>执行</a:t>
            </a:r>
            <a:r>
              <a:rPr lang="en-US" altLang="zh-CN" smtClean="0"/>
              <a:t>minusxy(x: Int)</a:t>
            </a:r>
            <a:r>
              <a:rPr lang="zh-CN" altLang="en-US" smtClean="0"/>
              <a:t>得到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//minusxy(3)(5)</a:t>
            </a:r>
            <a:r>
              <a:rPr lang="zh-CN" altLang="en-US" smtClean="0"/>
              <a:t>执行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result3 = minusxy(3)(5) // -2</a:t>
            </a:r>
          </a:p>
          <a:p>
            <a:endParaRPr lang="en-US" altLang="zh-CN" smtClean="0"/>
          </a:p>
          <a:p>
            <a:r>
              <a:rPr lang="en-US" altLang="zh-CN" smtClean="0"/>
              <a:t>    println(result3)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也可以分布来使用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f1 = minusxy(3)</a:t>
            </a:r>
          </a:p>
          <a:p>
            <a:r>
              <a:rPr lang="en-US" altLang="zh-CN" smtClean="0"/>
              <a:t>    val res = f1(90)</a:t>
            </a:r>
          </a:p>
          <a:p>
            <a:r>
              <a:rPr lang="en-US" altLang="zh-CN" smtClean="0"/>
              <a:t>    println("res=" + res) // -87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课堂练习输出的结果</a:t>
            </a:r>
            <a:endParaRPr lang="en-US" altLang="zh-CN" smtClean="0"/>
          </a:p>
          <a:p>
            <a:r>
              <a:rPr lang="en-US" altLang="zh-CN" smtClean="0"/>
              <a:t>12.0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def minusxy(x: Int) = (y: Int) =&gt; x - y</a:t>
            </a:r>
          </a:p>
          <a:p>
            <a:r>
              <a:rPr lang="en-US" altLang="zh-CN" smtClean="0"/>
              <a:t>    //1. </a:t>
            </a:r>
            <a:r>
              <a:rPr lang="zh-CN" altLang="en-US" smtClean="0"/>
              <a:t>函数名为 </a:t>
            </a:r>
            <a:r>
              <a:rPr lang="en-US" altLang="zh-CN" smtClean="0"/>
              <a:t>minusxy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该函数返回一个匿名函数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  (y: Int) = &gt; x -y</a:t>
            </a:r>
          </a:p>
          <a:p>
            <a:r>
              <a:rPr lang="en-US" altLang="zh-CN" smtClean="0"/>
              <a:t>     */</a:t>
            </a:r>
          </a:p>
          <a:p>
            <a:r>
              <a:rPr lang="en-US" altLang="zh-CN" smtClean="0"/>
              <a:t>    //3. minusxy </a:t>
            </a:r>
            <a:r>
              <a:rPr lang="zh-CN" altLang="en-US" smtClean="0"/>
              <a:t>等价的写法</a:t>
            </a:r>
            <a:r>
              <a:rPr lang="en-US" altLang="zh-CN" smtClean="0"/>
              <a:t>def  minusxy(x: Int) = { (y: Int) =&gt; x - y }</a:t>
            </a:r>
          </a:p>
          <a:p>
            <a:r>
              <a:rPr lang="en-US" altLang="zh-CN" smtClean="0"/>
              <a:t>    def minusxy(x: Int) = (y: Int) =&gt; x - y //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val result3 = minusxy(3)(5)</a:t>
            </a:r>
          </a:p>
          <a:p>
            <a:r>
              <a:rPr lang="en-US" altLang="zh-CN" smtClean="0"/>
              <a:t>    //1. minusxy(3)</a:t>
            </a:r>
            <a:r>
              <a:rPr lang="zh-CN" altLang="en-US" smtClean="0"/>
              <a:t>执行</a:t>
            </a:r>
            <a:r>
              <a:rPr lang="en-US" altLang="zh-CN" smtClean="0"/>
              <a:t>minusxy(x: Int)</a:t>
            </a:r>
            <a:r>
              <a:rPr lang="zh-CN" altLang="en-US" smtClean="0"/>
              <a:t>得到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//minusxy(3)(5)</a:t>
            </a:r>
            <a:r>
              <a:rPr lang="zh-CN" altLang="en-US" smtClean="0"/>
              <a:t>执行 </a:t>
            </a:r>
            <a:r>
              <a:rPr lang="en-US" altLang="zh-CN" smtClean="0"/>
              <a:t>(y: Int) =&gt; x - y </a:t>
            </a:r>
            <a:r>
              <a:rPr lang="zh-CN" altLang="en-US" smtClean="0"/>
              <a:t>这个匿名函数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result3 = minusxy(3)(5) // -2</a:t>
            </a:r>
          </a:p>
          <a:p>
            <a:endParaRPr lang="en-US" altLang="zh-CN" smtClean="0"/>
          </a:p>
          <a:p>
            <a:r>
              <a:rPr lang="en-US" altLang="zh-CN" smtClean="0"/>
              <a:t>    println(result3)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也可以分布来使用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f1 = minusxy(3)</a:t>
            </a:r>
          </a:p>
          <a:p>
            <a:r>
              <a:rPr lang="en-US" altLang="zh-CN" smtClean="0"/>
              <a:t>    val res = f1(90)</a:t>
            </a:r>
          </a:p>
          <a:p>
            <a:r>
              <a:rPr lang="en-US" altLang="zh-CN" smtClean="0"/>
              <a:t>    println("res=" + res) // -87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课堂练习输出的结果</a:t>
            </a:r>
            <a:endParaRPr lang="en-US" altLang="zh-CN" smtClean="0"/>
          </a:p>
          <a:p>
            <a:r>
              <a:rPr lang="en-US" altLang="zh-CN" smtClean="0"/>
              <a:t>12.0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1: </a:t>
            </a:r>
            <a:r>
              <a:rPr lang="zh-CN" altLang="en-US" smtClean="0"/>
              <a:t>因为</a:t>
            </a:r>
            <a:r>
              <a:rPr lang="en-US" altLang="zh-CN" smtClean="0"/>
              <a:t>map</a:t>
            </a:r>
            <a:r>
              <a:rPr lang="zh-CN" altLang="en-US" smtClean="0"/>
              <a:t>是一个高阶函数，因此也可以直接传入一个匿名函数，完成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println(list.map((x:Int)=&gt;x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2: </a:t>
            </a:r>
            <a:r>
              <a:rPr lang="zh-CN" altLang="en-US" smtClean="0"/>
              <a:t>当遍历</a:t>
            </a:r>
            <a:r>
              <a:rPr lang="en-US" altLang="zh-CN" smtClean="0"/>
              <a:t>list</a:t>
            </a:r>
            <a:r>
              <a:rPr lang="zh-CN" altLang="en-US" smtClean="0"/>
              <a:t>时，参数类型是可以推断出来的，如</a:t>
            </a:r>
            <a:r>
              <a:rPr lang="en-US" altLang="zh-CN" smtClean="0"/>
              <a:t>list=(1,2,3) list.map()</a:t>
            </a:r>
          </a:p>
          <a:p>
            <a:r>
              <a:rPr lang="en-US" altLang="zh-CN" smtClean="0"/>
              <a:t>    // map</a:t>
            </a:r>
            <a:r>
              <a:rPr lang="zh-CN" altLang="en-US" smtClean="0"/>
              <a:t>中函数参数类型是可以推断的</a:t>
            </a:r>
            <a:r>
              <a:rPr lang="en-US" altLang="zh-CN" smtClean="0"/>
              <a:t>x</a:t>
            </a:r>
            <a:r>
              <a:rPr lang="zh-CN" altLang="en-US" smtClean="0"/>
              <a:t>的类型的，因此可以省略数据类型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println(list.map((x)=&gt;x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3: </a:t>
            </a:r>
            <a:r>
              <a:rPr lang="zh-CN" altLang="en-US" smtClean="0"/>
              <a:t>当传入的函数，只有单个参数时，可以省去括号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println(list.map(x=&gt;x + 1))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4: </a:t>
            </a:r>
            <a:r>
              <a:rPr lang="zh-CN" altLang="en-US" smtClean="0"/>
              <a:t>如果变量只在</a:t>
            </a:r>
            <a:r>
              <a:rPr lang="en-US" altLang="zh-CN" smtClean="0"/>
              <a:t>=&gt;</a:t>
            </a:r>
            <a:r>
              <a:rPr lang="zh-CN" altLang="en-US" smtClean="0"/>
              <a:t>右边只出现一次，可以用</a:t>
            </a:r>
            <a:r>
              <a:rPr lang="en-US" altLang="zh-CN" smtClean="0"/>
              <a:t>_</a:t>
            </a:r>
            <a:r>
              <a:rPr lang="zh-CN" altLang="en-US" smtClean="0"/>
              <a:t>来代替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println(list.map(_ + 1))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1: </a:t>
            </a:r>
            <a:r>
              <a:rPr lang="zh-CN" altLang="en-US" smtClean="0"/>
              <a:t>因为</a:t>
            </a:r>
            <a:r>
              <a:rPr lang="en-US" altLang="zh-CN" smtClean="0"/>
              <a:t>map</a:t>
            </a:r>
            <a:r>
              <a:rPr lang="zh-CN" altLang="en-US" smtClean="0"/>
              <a:t>是一个高阶函数，因此也可以直接传入一个匿名函数，完成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println(list.map((x:Int)=&gt;x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2: </a:t>
            </a:r>
            <a:r>
              <a:rPr lang="zh-CN" altLang="en-US" smtClean="0"/>
              <a:t>当遍历</a:t>
            </a:r>
            <a:r>
              <a:rPr lang="en-US" altLang="zh-CN" smtClean="0"/>
              <a:t>list</a:t>
            </a:r>
            <a:r>
              <a:rPr lang="zh-CN" altLang="en-US" smtClean="0"/>
              <a:t>时，参数类型是可以推断出来的，如</a:t>
            </a:r>
            <a:r>
              <a:rPr lang="en-US" altLang="zh-CN" smtClean="0"/>
              <a:t>list=(1,2,3) list.map()</a:t>
            </a:r>
          </a:p>
          <a:p>
            <a:r>
              <a:rPr lang="en-US" altLang="zh-CN" smtClean="0"/>
              <a:t>    // map</a:t>
            </a:r>
            <a:r>
              <a:rPr lang="zh-CN" altLang="en-US" smtClean="0"/>
              <a:t>中函数参数类型是可以推断的</a:t>
            </a:r>
            <a:r>
              <a:rPr lang="en-US" altLang="zh-CN" smtClean="0"/>
              <a:t>x</a:t>
            </a:r>
            <a:r>
              <a:rPr lang="zh-CN" altLang="en-US" smtClean="0"/>
              <a:t>的类型的，因此可以省略数据类型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println(list.map((x)=&gt;x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3: </a:t>
            </a:r>
            <a:r>
              <a:rPr lang="zh-CN" altLang="en-US" smtClean="0"/>
              <a:t>当传入的函数，只有单个参数时，可以省去括号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println(list.map(x=&gt;x + 1))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4: </a:t>
            </a:r>
            <a:r>
              <a:rPr lang="zh-CN" altLang="en-US" smtClean="0"/>
              <a:t>如果变量只在</a:t>
            </a:r>
            <a:r>
              <a:rPr lang="en-US" altLang="zh-CN" smtClean="0"/>
              <a:t>=&gt;</a:t>
            </a:r>
            <a:r>
              <a:rPr lang="zh-CN" altLang="en-US" smtClean="0"/>
              <a:t>右边只出现一次，可以用</a:t>
            </a:r>
            <a:r>
              <a:rPr lang="en-US" altLang="zh-CN" smtClean="0"/>
              <a:t>_</a:t>
            </a:r>
            <a:r>
              <a:rPr lang="zh-CN" altLang="en-US" smtClean="0"/>
              <a:t>来代替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println(list.map(_ + 1))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Functions03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1: </a:t>
            </a:r>
            <a:r>
              <a:rPr lang="zh-CN" altLang="en-US" smtClean="0"/>
              <a:t>因为</a:t>
            </a:r>
            <a:r>
              <a:rPr lang="en-US" altLang="zh-CN" smtClean="0"/>
              <a:t>map</a:t>
            </a:r>
            <a:r>
              <a:rPr lang="zh-CN" altLang="en-US" smtClean="0"/>
              <a:t>是一个高阶函数，因此也可以直接传入一个匿名函数，完成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println(list.map((x:Int)=&gt;x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2: </a:t>
            </a:r>
            <a:r>
              <a:rPr lang="zh-CN" altLang="en-US" smtClean="0"/>
              <a:t>当遍历</a:t>
            </a:r>
            <a:r>
              <a:rPr lang="en-US" altLang="zh-CN" smtClean="0"/>
              <a:t>list</a:t>
            </a:r>
            <a:r>
              <a:rPr lang="zh-CN" altLang="en-US" smtClean="0"/>
              <a:t>时，参数类型是可以推断出来的，如</a:t>
            </a:r>
            <a:r>
              <a:rPr lang="en-US" altLang="zh-CN" smtClean="0"/>
              <a:t>list=(1,2,3) list.map()</a:t>
            </a:r>
          </a:p>
          <a:p>
            <a:r>
              <a:rPr lang="en-US" altLang="zh-CN" smtClean="0"/>
              <a:t>    // map</a:t>
            </a:r>
            <a:r>
              <a:rPr lang="zh-CN" altLang="en-US" smtClean="0"/>
              <a:t>中函数参数类型是可以推断的</a:t>
            </a:r>
            <a:r>
              <a:rPr lang="en-US" altLang="zh-CN" smtClean="0"/>
              <a:t>x</a:t>
            </a:r>
            <a:r>
              <a:rPr lang="zh-CN" altLang="en-US" smtClean="0"/>
              <a:t>的类型的，因此可以省略数据类型</a:t>
            </a:r>
            <a:r>
              <a:rPr lang="en-US" altLang="zh-CN" smtClean="0"/>
              <a:t>Int</a:t>
            </a:r>
          </a:p>
          <a:p>
            <a:r>
              <a:rPr lang="en-US" altLang="zh-CN" smtClean="0"/>
              <a:t>    println(list.map((x)=&gt;x + 1))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3: </a:t>
            </a:r>
            <a:r>
              <a:rPr lang="zh-CN" altLang="en-US" smtClean="0"/>
              <a:t>当传入的函数，只有单个参数时，可以省去括号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println(list.map(x=&gt;x + 1))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写法</a:t>
            </a:r>
            <a:r>
              <a:rPr lang="en-US" altLang="zh-CN" smtClean="0"/>
              <a:t>4: </a:t>
            </a:r>
            <a:r>
              <a:rPr lang="zh-CN" altLang="en-US" smtClean="0"/>
              <a:t>如果变量只在</a:t>
            </a:r>
            <a:r>
              <a:rPr lang="en-US" altLang="zh-CN" smtClean="0"/>
              <a:t>=&gt;</a:t>
            </a:r>
            <a:r>
              <a:rPr lang="zh-CN" altLang="en-US" smtClean="0"/>
              <a:t>右边只出现一次，可以用</a:t>
            </a:r>
            <a:r>
              <a:rPr lang="en-US" altLang="zh-CN" smtClean="0"/>
              <a:t>_</a:t>
            </a:r>
            <a:r>
              <a:rPr lang="zh-CN" altLang="en-US" smtClean="0"/>
              <a:t>来代替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println(list.map(_ + 1))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这里的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minusxy(x: Int) = (y: Int) =&gt; x - y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上面的写法，等同于下面的写法，更好理解闭包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minusxy2(x: Int) = {</a:t>
            </a:r>
          </a:p>
          <a:p>
            <a:r>
              <a:rPr lang="en-US" altLang="zh-CN" smtClean="0"/>
              <a:t>      def test(y: Int) = {</a:t>
            </a:r>
          </a:p>
          <a:p>
            <a:r>
              <a:rPr lang="en-US" altLang="zh-CN" smtClean="0"/>
              <a:t>        x - y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这种写法表示返回</a:t>
            </a:r>
            <a:r>
              <a:rPr lang="en-US" altLang="zh-CN" smtClean="0"/>
              <a:t>test</a:t>
            </a:r>
            <a:r>
              <a:rPr lang="zh-CN" altLang="en-US" smtClean="0"/>
              <a:t>函数，而不是调用</a:t>
            </a:r>
            <a:r>
              <a:rPr lang="en-US" altLang="zh-CN" smtClean="0"/>
              <a:t>test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因为直接写一个函数名，表示调用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      test _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minusxy(20) //</a:t>
            </a:r>
            <a:r>
              <a:rPr lang="zh-CN" altLang="en-US" smtClean="0"/>
              <a:t>这个</a:t>
            </a:r>
            <a:r>
              <a:rPr lang="en-US" altLang="zh-CN" smtClean="0"/>
              <a:t>20 </a:t>
            </a:r>
            <a:r>
              <a:rPr lang="zh-CN" altLang="en-US" smtClean="0"/>
              <a:t>就赋给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println("f(1)=" + f(1))</a:t>
            </a:r>
          </a:p>
          <a:p>
            <a:r>
              <a:rPr lang="en-US" altLang="zh-CN" smtClean="0"/>
              <a:t>    println("f(2)=" + f(2))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代码小结：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mtClean="0"/>
              <a:t>(y: Int) =&gt; x - 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返回的是一个匿名函数 ，因为该函数引用到到函数外的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  该函数和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如：这里 </a:t>
            </a:r>
            <a:r>
              <a:rPr lang="en-US" altLang="zh-CN" b="1" smtClean="0"/>
              <a:t>val </a:t>
            </a:r>
            <a:r>
              <a:rPr lang="en-US" altLang="zh-CN" smtClean="0"/>
              <a:t>f = minusxy(20) </a:t>
            </a:r>
            <a:r>
              <a:rPr lang="zh-CN" altLang="en-US" smtClean="0"/>
              <a:t>的</a:t>
            </a:r>
            <a:r>
              <a:rPr lang="en-US" altLang="zh-CN" smtClean="0"/>
              <a:t>f</a:t>
            </a:r>
            <a:r>
              <a:rPr lang="zh-CN" altLang="en-US" smtClean="0"/>
              <a:t>函数就是闭包 </a:t>
            </a:r>
            <a:r>
              <a:rPr lang="en-US" altLang="zh-CN" smtClean="0"/>
              <a:t>(</a:t>
            </a:r>
            <a:r>
              <a:rPr lang="zh-CN" altLang="en-US" smtClean="0"/>
              <a:t>如上图</a:t>
            </a:r>
            <a:r>
              <a:rPr lang="en-US" altLang="zh-CN" smtClean="0"/>
              <a:t>)</a:t>
            </a: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你可以这样理解，返回函数是一个对象，而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就是该对象的一个字段，他们共同形成一个闭包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当多次调用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时（可以理解多次调用闭包），发现使用的是同一个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在使用闭包时，主要搞清楚返回函数引用了函数外的哪些变量，因为他们会组合成一个整体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形成一个闭包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总结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PartialFun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1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来完成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分析错误原因，因为 传给</a:t>
            </a:r>
            <a:r>
              <a:rPr lang="en-US" altLang="zh-CN" smtClean="0"/>
              <a:t>addOne</a:t>
            </a:r>
            <a:r>
              <a:rPr lang="zh-CN" altLang="en-US" smtClean="0"/>
              <a:t>的实参，可能是</a:t>
            </a:r>
            <a:r>
              <a:rPr lang="en-US" altLang="zh-CN" smtClean="0"/>
              <a:t>Int,</a:t>
            </a:r>
            <a:r>
              <a:rPr lang="zh-CN" altLang="en-US" smtClean="0"/>
              <a:t>也可能是</a:t>
            </a:r>
            <a:r>
              <a:rPr lang="en-US" altLang="zh-CN" smtClean="0"/>
              <a:t>String</a:t>
            </a:r>
            <a:r>
              <a:rPr lang="zh-CN" altLang="en-US" smtClean="0"/>
              <a:t>等其他数据类型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程序编译报错</a:t>
            </a:r>
            <a:r>
              <a:rPr lang="en-US" altLang="zh-CN" smtClean="0"/>
              <a:t>,</a:t>
            </a:r>
            <a:r>
              <a:rPr lang="zh-CN" altLang="en-US" smtClean="0"/>
              <a:t>发现类型不匹配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addOne( i : Int ): Int = {</a:t>
            </a:r>
          </a:p>
          <a:p>
            <a:r>
              <a:rPr lang="en-US" altLang="zh-CN" smtClean="0"/>
              <a:t>      i match {</a:t>
            </a:r>
          </a:p>
          <a:p>
            <a:r>
              <a:rPr lang="en-US" altLang="zh-CN" smtClean="0"/>
              <a:t>        case x:Int =&gt; x + 1</a:t>
            </a:r>
          </a:p>
          <a:p>
            <a:r>
              <a:rPr lang="en-US" altLang="zh-CN" smtClean="0"/>
              <a:t>        case _ =&gt; _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2 </a:t>
            </a:r>
            <a:r>
              <a:rPr lang="zh-CN" altLang="en-US" smtClean="0"/>
              <a:t>对第一方式进行改进，使用</a:t>
            </a:r>
            <a:r>
              <a:rPr lang="en-US" altLang="zh-CN" smtClean="0"/>
              <a:t>Any,</a:t>
            </a:r>
            <a:r>
              <a:rPr lang="zh-CN" altLang="en-US" smtClean="0"/>
              <a:t>让程序在运行时判断类似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这时返回的是 </a:t>
            </a:r>
            <a:r>
              <a:rPr lang="en-US" altLang="zh-CN" smtClean="0"/>
              <a:t>List(2, 3, 4, 5, ())</a:t>
            </a:r>
            <a:r>
              <a:rPr lang="zh-CN" altLang="en-US" smtClean="0"/>
              <a:t>，也不是我们希望的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addOne2( i : Any ): Any = {</a:t>
            </a:r>
          </a:p>
          <a:p>
            <a:r>
              <a:rPr lang="en-US" altLang="zh-CN" smtClean="0"/>
              <a:t>        i match {</a:t>
            </a:r>
          </a:p>
          <a:p>
            <a:r>
              <a:rPr lang="en-US" altLang="zh-CN" smtClean="0"/>
              <a:t>            case x:Int =&gt; x + 1</a:t>
            </a:r>
          </a:p>
          <a:p>
            <a:r>
              <a:rPr lang="en-US" altLang="zh-CN" smtClean="0"/>
              <a:t>            case _ =&gt;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list2 = list.map(addOne2)</a:t>
            </a:r>
          </a:p>
          <a:p>
            <a:r>
              <a:rPr lang="en-US" altLang="zh-CN" smtClean="0"/>
              <a:t>    println("list2=" + list2)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这里的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minusxy(x: Int) = (y: Int) =&gt; x - y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上面的写法，等同于下面的写法，更好理解闭包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minusxy2(x: Int) = {</a:t>
            </a:r>
          </a:p>
          <a:p>
            <a:r>
              <a:rPr lang="en-US" altLang="zh-CN" smtClean="0"/>
              <a:t>      def test(y: Int) = {</a:t>
            </a:r>
          </a:p>
          <a:p>
            <a:r>
              <a:rPr lang="en-US" altLang="zh-CN" smtClean="0"/>
              <a:t>        x - y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这种写法表示返回</a:t>
            </a:r>
            <a:r>
              <a:rPr lang="en-US" altLang="zh-CN" smtClean="0"/>
              <a:t>test</a:t>
            </a:r>
            <a:r>
              <a:rPr lang="zh-CN" altLang="en-US" smtClean="0"/>
              <a:t>函数，而不是调用</a:t>
            </a:r>
            <a:r>
              <a:rPr lang="en-US" altLang="zh-CN" smtClean="0"/>
              <a:t>test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因为直接写一个函数名，表示调用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      test _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minusxy(20) //</a:t>
            </a:r>
            <a:r>
              <a:rPr lang="zh-CN" altLang="en-US" smtClean="0"/>
              <a:t>这个</a:t>
            </a:r>
            <a:r>
              <a:rPr lang="en-US" altLang="zh-CN" smtClean="0"/>
              <a:t>20 </a:t>
            </a:r>
            <a:r>
              <a:rPr lang="zh-CN" altLang="en-US" smtClean="0"/>
              <a:t>就赋给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println("f(1)=" + f(1))</a:t>
            </a:r>
          </a:p>
          <a:p>
            <a:r>
              <a:rPr lang="en-US" altLang="zh-CN" smtClean="0"/>
              <a:t>    println("f(2)=" + f(2))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代码小结：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mtClean="0"/>
              <a:t>(y: Int) =&gt; x - 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返回的是一个匿名函数 ，因为该函数引用到到函数外的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  该函数和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如：这里 </a:t>
            </a:r>
            <a:r>
              <a:rPr lang="en-US" altLang="zh-CN" b="1" smtClean="0"/>
              <a:t>val </a:t>
            </a:r>
            <a:r>
              <a:rPr lang="en-US" altLang="zh-CN" smtClean="0"/>
              <a:t>f = minusxy(20) </a:t>
            </a:r>
            <a:r>
              <a:rPr lang="zh-CN" altLang="en-US" smtClean="0"/>
              <a:t>的</a:t>
            </a:r>
            <a:r>
              <a:rPr lang="en-US" altLang="zh-CN" smtClean="0"/>
              <a:t>f</a:t>
            </a:r>
            <a:r>
              <a:rPr lang="zh-CN" altLang="en-US" smtClean="0"/>
              <a:t>函数就是闭包 </a:t>
            </a:r>
            <a:r>
              <a:rPr lang="en-US" altLang="zh-CN" smtClean="0"/>
              <a:t>(</a:t>
            </a:r>
            <a:r>
              <a:rPr lang="zh-CN" altLang="en-US" smtClean="0"/>
              <a:t>如上图</a:t>
            </a:r>
            <a:r>
              <a:rPr lang="en-US" altLang="zh-CN" smtClean="0"/>
              <a:t>)</a:t>
            </a: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你可以这样理解，返回函数是一个对象，而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就是该对象的一个字段，他们共同形成一个闭包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当多次调用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时（可以理解多次调用闭包），发现使用的是同一个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在使用闭包时，主要搞清楚返回函数引用了函数外的哪些变量，因为他们会组合成一个整体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形成一个闭包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def makeSuffix(suffix: String) = (name: String) =&gt; {</a:t>
            </a:r>
          </a:p>
          <a:p>
            <a:r>
              <a:rPr lang="en-US" altLang="zh-CN" smtClean="0"/>
              <a:t>      if (name.endsWith(suffix) == false) {</a:t>
            </a:r>
          </a:p>
          <a:p>
            <a:r>
              <a:rPr lang="en-US" altLang="zh-CN" smtClean="0"/>
              <a:t>        name + suffix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name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makeSuffix(".jpg")</a:t>
            </a:r>
          </a:p>
          <a:p>
            <a:r>
              <a:rPr lang="en-US" altLang="zh-CN" smtClean="0"/>
              <a:t>    println(f("dog"))</a:t>
            </a:r>
          </a:p>
          <a:p>
            <a:r>
              <a:rPr lang="en-US" altLang="zh-CN" smtClean="0"/>
              <a:t>    println(f("cat"))</a:t>
            </a:r>
          </a:p>
          <a:p>
            <a:r>
              <a:rPr lang="en-US" altLang="zh-CN" smtClean="0"/>
              <a:t>    println(f("monster.jpg"))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返回的函数和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makeSuffix (suffix: String)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和返回的函数组合成一个闭包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返回的函数引用到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我们体会一下这个闭包的好处，如果使用传统的方法，也可以轻松实现这个功能，但是传统方法需要每次都传入 后缀名，比如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.jpg 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而闭包因为可以保留上次引用的某个值，所以我们传入一次就可以反复使用。大家可以仔细的体会一把！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def makeSuffix(suffix: String) = (name: String) =&gt; {</a:t>
            </a:r>
          </a:p>
          <a:p>
            <a:r>
              <a:rPr lang="en-US" altLang="zh-CN" smtClean="0"/>
              <a:t>      if (name.endsWith(suffix) == false) {</a:t>
            </a:r>
          </a:p>
          <a:p>
            <a:r>
              <a:rPr lang="en-US" altLang="zh-CN" smtClean="0"/>
              <a:t>        name + suffix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name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makeSuffix(".jpg")</a:t>
            </a:r>
          </a:p>
          <a:p>
            <a:r>
              <a:rPr lang="en-US" altLang="zh-CN" smtClean="0"/>
              <a:t>    println(f("dog"))</a:t>
            </a:r>
          </a:p>
          <a:p>
            <a:r>
              <a:rPr lang="en-US" altLang="zh-CN" smtClean="0"/>
              <a:t>    println(f("cat"))</a:t>
            </a:r>
          </a:p>
          <a:p>
            <a:r>
              <a:rPr lang="en-US" altLang="zh-CN" smtClean="0"/>
              <a:t>    println(f("monster.jpg"))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返回的函数和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makeSuffix (suffix: String)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和返回的函数组合成一个闭包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返回的函数引用到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我们体会一下这个闭包的好处，如果使用传统的方法，也可以轻松实现这个功能，但是传统方法需要每次都传入 后缀名，比如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.jpg 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而闭包因为可以保留上次引用的某个值，所以我们传入一次就可以反复使用。大家可以仔细的体会一把！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柯里</a:t>
            </a:r>
            <a:r>
              <a:rPr lang="en-US" altLang="zh-CN" smtClean="0"/>
              <a:t>Curry </a:t>
            </a:r>
            <a:r>
              <a:rPr lang="zh-CN" altLang="en-US" smtClean="0"/>
              <a:t>是为了纪念一个叫库里的数学家的</a:t>
            </a:r>
            <a:r>
              <a:rPr lang="en-US" altLang="zh-CN" smtClean="0"/>
              <a:t>[</a:t>
            </a:r>
            <a:r>
              <a:rPr lang="zh-CN" altLang="en-US" smtClean="0"/>
              <a:t>待</a:t>
            </a:r>
            <a:r>
              <a:rPr lang="en-US" altLang="zh-CN" smtClean="0"/>
              <a:t>...]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FunctionCurry01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：通常的方式定义</a:t>
            </a:r>
            <a:r>
              <a:rPr lang="en-US" altLang="zh-CN" smtClean="0"/>
              <a:t>/</a:t>
            </a:r>
            <a:r>
              <a:rPr lang="zh-CN" altLang="en-US" smtClean="0"/>
              <a:t>声明函数完成两个数据乘积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mul(x: Int, y: Int) = x * y</a:t>
            </a:r>
          </a:p>
          <a:p>
            <a:r>
              <a:rPr lang="en-US" altLang="zh-CN" smtClean="0"/>
              <a:t>    println(mul(10, 10))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2: </a:t>
            </a:r>
            <a:r>
              <a:rPr lang="zh-CN" altLang="en-US" smtClean="0"/>
              <a:t>通过返回闭包的方式完成两个数据乘积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mulCurry(x: Int) = (y: Int) =&gt; x * y</a:t>
            </a:r>
          </a:p>
          <a:p>
            <a:r>
              <a:rPr lang="en-US" altLang="zh-CN" smtClean="0"/>
              <a:t>    println(mulCurry(10)(9))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：通过函数柯里化的方式完成两个数的乘积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本质就是闭包的形式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mulCurry2(x: Int)(y:Int) = x * y</a:t>
            </a:r>
          </a:p>
          <a:p>
            <a:r>
              <a:rPr lang="en-US" altLang="zh-CN" smtClean="0"/>
              <a:t>    println(mulCurry2(10)(8))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FunctionCurry02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checkEq(s1: String, s2: String) = {</a:t>
            </a:r>
          </a:p>
          <a:p>
            <a:r>
              <a:rPr lang="en-US" altLang="zh-CN" smtClean="0"/>
              <a:t>      //1.</a:t>
            </a:r>
            <a:r>
              <a:rPr lang="zh-CN" altLang="en-US" smtClean="0"/>
              <a:t>先将其全部转成大写</a:t>
            </a:r>
            <a:r>
              <a:rPr lang="en-US" altLang="zh-CN" smtClean="0"/>
              <a:t>(</a:t>
            </a:r>
            <a:r>
              <a:rPr lang="zh-CN" altLang="en-US" smtClean="0"/>
              <a:t>或小写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val s11 = s1.toLowerCase</a:t>
            </a:r>
          </a:p>
          <a:p>
            <a:r>
              <a:rPr lang="en-US" altLang="zh-CN" smtClean="0"/>
              <a:t>      val s22 = s2.toLowerCase</a:t>
            </a:r>
          </a:p>
          <a:p>
            <a:r>
              <a:rPr lang="en-US" altLang="zh-CN" smtClean="0"/>
              <a:t>      //2.</a:t>
            </a:r>
            <a:r>
              <a:rPr lang="zh-CN" altLang="en-US" smtClean="0"/>
              <a:t>比较是否相等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s11.equals(s22)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val s1 = "aaBcn"</a:t>
            </a:r>
          </a:p>
          <a:p>
            <a:r>
              <a:rPr lang="en-US" altLang="zh-CN" smtClean="0"/>
              <a:t>    val s2 = "aabcN"</a:t>
            </a:r>
          </a:p>
          <a:p>
            <a:endParaRPr lang="en-US" altLang="zh-CN" smtClean="0"/>
          </a:p>
          <a:p>
            <a:r>
              <a:rPr lang="en-US" altLang="zh-CN" smtClean="0"/>
              <a:t>    println(checkEq(s1,s2))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使用柯里化，可以化的要求是</a:t>
            </a:r>
            <a:r>
              <a:rPr lang="en-US" altLang="zh-CN" smtClean="0"/>
              <a:t>: </a:t>
            </a:r>
            <a:r>
              <a:rPr lang="zh-CN" altLang="en-US" smtClean="0"/>
              <a:t>接受多个参数的函数都可以转化为接受单个参数的函数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柯里化这个题的思路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给</a:t>
            </a:r>
            <a:r>
              <a:rPr lang="en-US" altLang="zh-CN" smtClean="0"/>
              <a:t>String</a:t>
            </a:r>
            <a:r>
              <a:rPr lang="zh-CN" altLang="en-US" smtClean="0"/>
              <a:t>的功能进行扩展</a:t>
            </a:r>
            <a:r>
              <a:rPr lang="en-US" altLang="zh-CN" smtClean="0"/>
              <a:t>(</a:t>
            </a:r>
            <a:r>
              <a:rPr lang="zh-CN" altLang="en-US" smtClean="0"/>
              <a:t>隐式类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编写一个</a:t>
            </a:r>
            <a:r>
              <a:rPr lang="en-US" altLang="zh-CN" smtClean="0"/>
              <a:t>checkEq( ss : String )( f: (String, String)=&gt; Boolean )</a:t>
            </a:r>
            <a:r>
              <a:rPr lang="zh-CN" altLang="en-US" smtClean="0"/>
              <a:t>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</a:t>
            </a:r>
            <a:r>
              <a:rPr lang="zh-CN" altLang="en-US" smtClean="0"/>
              <a:t>比如</a:t>
            </a:r>
            <a:r>
              <a:rPr lang="en-US" altLang="zh-CN" smtClean="0"/>
              <a:t>: s.checkEq(ss: String)//</a:t>
            </a:r>
            <a:r>
              <a:rPr lang="zh-CN" altLang="en-US" smtClean="0"/>
              <a:t>接收一个参数，完成将</a:t>
            </a:r>
            <a:r>
              <a:rPr lang="en-US" altLang="zh-CN" smtClean="0"/>
              <a:t>s </a:t>
            </a:r>
            <a:r>
              <a:rPr lang="zh-CN" altLang="en-US" smtClean="0"/>
              <a:t>和 </a:t>
            </a:r>
            <a:r>
              <a:rPr lang="en-US" altLang="zh-CN" smtClean="0"/>
              <a:t>ss</a:t>
            </a:r>
            <a:r>
              <a:rPr lang="zh-CN" altLang="en-US" smtClean="0"/>
              <a:t>转成大写</a:t>
            </a:r>
            <a:r>
              <a:rPr lang="en-US" altLang="zh-CN" smtClean="0"/>
              <a:t>/</a:t>
            </a:r>
            <a:r>
              <a:rPr lang="zh-CN" altLang="en-US" smtClean="0"/>
              <a:t>或小写的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 f: (String, String)=&gt; Boolean </a:t>
            </a:r>
            <a:r>
              <a:rPr lang="zh-CN" altLang="en-US" smtClean="0"/>
              <a:t>函数完成比较功能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val str1 = "aaBcn"</a:t>
            </a:r>
          </a:p>
          <a:p>
            <a:r>
              <a:rPr lang="en-US" altLang="zh-CN" smtClean="0"/>
              <a:t>    val str2 = "aabcN"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调用方式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println(str1.checkEq(str2)(eq)) //</a:t>
            </a:r>
            <a:r>
              <a:rPr lang="zh-CN" altLang="en-US" smtClean="0"/>
              <a:t>在</a:t>
            </a:r>
            <a:r>
              <a:rPr lang="en-US" altLang="zh-CN" smtClean="0"/>
              <a:t>checkEq</a:t>
            </a:r>
            <a:r>
              <a:rPr lang="zh-CN" altLang="en-US" smtClean="0"/>
              <a:t>内部调用</a:t>
            </a:r>
            <a:r>
              <a:rPr lang="en-US" altLang="zh-CN" smtClean="0"/>
              <a:t>eq</a:t>
            </a:r>
            <a:r>
              <a:rPr lang="zh-CN" altLang="en-US" smtClean="0"/>
              <a:t>返回</a:t>
            </a:r>
            <a:r>
              <a:rPr lang="en-US" altLang="zh-CN" smtClean="0"/>
              <a:t>true or false</a:t>
            </a:r>
          </a:p>
          <a:p>
            <a:r>
              <a:rPr lang="en-US" altLang="zh-CN" smtClean="0"/>
              <a:t>    println(str1.checkEq(str2)((x:String, y:String) =&gt; x.equals(y))) //</a:t>
            </a:r>
            <a:r>
              <a:rPr lang="zh-CN" altLang="en-US" smtClean="0"/>
              <a:t>直接写匿名函数作为第二个参数值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上面的简化写法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println(str1.checkEq(str2)((x, y) =&gt; x.equals(y)))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继续简化</a:t>
            </a:r>
            <a:r>
              <a:rPr lang="en-US" altLang="zh-CN" smtClean="0"/>
              <a:t>【</a:t>
            </a:r>
            <a:r>
              <a:rPr lang="zh-CN" altLang="en-US" smtClean="0"/>
              <a:t>因为</a:t>
            </a:r>
            <a:r>
              <a:rPr lang="en-US" altLang="zh-CN" smtClean="0"/>
              <a:t>x,y</a:t>
            </a:r>
            <a:r>
              <a:rPr lang="zh-CN" altLang="en-US" smtClean="0"/>
              <a:t>在 </a:t>
            </a:r>
            <a:r>
              <a:rPr lang="en-US" altLang="zh-CN" smtClean="0"/>
              <a:t>=&gt; </a:t>
            </a:r>
            <a:r>
              <a:rPr lang="zh-CN" altLang="en-US" smtClean="0"/>
              <a:t>右边只出现过一次，因此可以去掉括号，使用 </a:t>
            </a:r>
            <a:r>
              <a:rPr lang="en-US" altLang="zh-CN" smtClean="0"/>
              <a:t>_】</a:t>
            </a:r>
          </a:p>
          <a:p>
            <a:r>
              <a:rPr lang="en-US" altLang="zh-CN" smtClean="0"/>
              <a:t>    println("-----------------------------")</a:t>
            </a:r>
          </a:p>
          <a:p>
            <a:r>
              <a:rPr lang="en-US" altLang="zh-CN" smtClean="0"/>
              <a:t>    println(str1.checkEq(str2)(_.equals(_)))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eq( s1 : String, s2 : String ): Boolean = {</a:t>
            </a:r>
          </a:p>
          <a:p>
            <a:r>
              <a:rPr lang="en-US" altLang="zh-CN" smtClean="0"/>
              <a:t>    s1.equals(s2)}</a:t>
            </a:r>
          </a:p>
          <a:p>
            <a:r>
              <a:rPr lang="en-US" altLang="zh-CN" smtClean="0"/>
              <a:t>  implicit class TestEq( s : String ) {</a:t>
            </a:r>
          </a:p>
          <a:p>
            <a:r>
              <a:rPr lang="en-US" altLang="zh-CN" smtClean="0"/>
              <a:t>    def checkEq( ss : String )( f: (String, String)=&gt; Boolean ): Boolean =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把字符串变成小写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f(s.toLowerCase, ss.toLowerCase)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FunctionCurry02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常规方法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checkEq(s1: String, s2: String) = {</a:t>
            </a:r>
          </a:p>
          <a:p>
            <a:r>
              <a:rPr lang="en-US" altLang="zh-CN" smtClean="0"/>
              <a:t>      //1.</a:t>
            </a:r>
            <a:r>
              <a:rPr lang="zh-CN" altLang="en-US" smtClean="0"/>
              <a:t>先将其全部转成大写</a:t>
            </a:r>
            <a:r>
              <a:rPr lang="en-US" altLang="zh-CN" smtClean="0"/>
              <a:t>(</a:t>
            </a:r>
            <a:r>
              <a:rPr lang="zh-CN" altLang="en-US" smtClean="0"/>
              <a:t>或小写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val s11 = s1.toLowerCase</a:t>
            </a:r>
          </a:p>
          <a:p>
            <a:r>
              <a:rPr lang="en-US" altLang="zh-CN" smtClean="0"/>
              <a:t>      val s22 = s2.toLowerCase</a:t>
            </a:r>
          </a:p>
          <a:p>
            <a:r>
              <a:rPr lang="en-US" altLang="zh-CN" smtClean="0"/>
              <a:t>      //2.</a:t>
            </a:r>
            <a:r>
              <a:rPr lang="zh-CN" altLang="en-US" smtClean="0"/>
              <a:t>比较是否相等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s11.equals(s22)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val s1 = "aaBcn"</a:t>
            </a:r>
          </a:p>
          <a:p>
            <a:r>
              <a:rPr lang="en-US" altLang="zh-CN" smtClean="0"/>
              <a:t>    val s2 = "aabcN"</a:t>
            </a:r>
          </a:p>
          <a:p>
            <a:endParaRPr lang="en-US" altLang="zh-CN" smtClean="0"/>
          </a:p>
          <a:p>
            <a:r>
              <a:rPr lang="en-US" altLang="zh-CN" smtClean="0"/>
              <a:t>    println(checkEq(s1,s2))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使用柯里化，可以化的要求是</a:t>
            </a:r>
            <a:r>
              <a:rPr lang="en-US" altLang="zh-CN" smtClean="0"/>
              <a:t>: </a:t>
            </a:r>
            <a:r>
              <a:rPr lang="zh-CN" altLang="en-US" smtClean="0"/>
              <a:t>接受多个参数的函数都可以转化为接受单个参数的函数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柯里化这个题的思路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给</a:t>
            </a:r>
            <a:r>
              <a:rPr lang="en-US" altLang="zh-CN" smtClean="0"/>
              <a:t>String</a:t>
            </a:r>
            <a:r>
              <a:rPr lang="zh-CN" altLang="en-US" smtClean="0"/>
              <a:t>的功能进行扩展</a:t>
            </a:r>
            <a:r>
              <a:rPr lang="en-US" altLang="zh-CN" smtClean="0"/>
              <a:t>(</a:t>
            </a:r>
            <a:r>
              <a:rPr lang="zh-CN" altLang="en-US" smtClean="0"/>
              <a:t>隐式类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//2. </a:t>
            </a:r>
            <a:r>
              <a:rPr lang="zh-CN" altLang="en-US" smtClean="0"/>
              <a:t>编写一个</a:t>
            </a:r>
            <a:r>
              <a:rPr lang="en-US" altLang="zh-CN" smtClean="0"/>
              <a:t>checkEq( ss : String )( f: (String, String)=&gt; Boolean )</a:t>
            </a:r>
            <a:r>
              <a:rPr lang="zh-CN" altLang="en-US" smtClean="0"/>
              <a:t>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//3. </a:t>
            </a:r>
            <a:r>
              <a:rPr lang="zh-CN" altLang="en-US" smtClean="0"/>
              <a:t>比如</a:t>
            </a:r>
            <a:r>
              <a:rPr lang="en-US" altLang="zh-CN" smtClean="0"/>
              <a:t>: s.checkEq(ss: String)//</a:t>
            </a:r>
            <a:r>
              <a:rPr lang="zh-CN" altLang="en-US" smtClean="0"/>
              <a:t>接收一个参数，完成将</a:t>
            </a:r>
            <a:r>
              <a:rPr lang="en-US" altLang="zh-CN" smtClean="0"/>
              <a:t>s </a:t>
            </a:r>
            <a:r>
              <a:rPr lang="zh-CN" altLang="en-US" smtClean="0"/>
              <a:t>和 </a:t>
            </a:r>
            <a:r>
              <a:rPr lang="en-US" altLang="zh-CN" smtClean="0"/>
              <a:t>ss</a:t>
            </a:r>
            <a:r>
              <a:rPr lang="zh-CN" altLang="en-US" smtClean="0"/>
              <a:t>转成大写</a:t>
            </a:r>
            <a:r>
              <a:rPr lang="en-US" altLang="zh-CN" smtClean="0"/>
              <a:t>/</a:t>
            </a:r>
            <a:r>
              <a:rPr lang="zh-CN" altLang="en-US" smtClean="0"/>
              <a:t>或小写的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//4. f: (String, String)=&gt; Boolean </a:t>
            </a:r>
            <a:r>
              <a:rPr lang="zh-CN" altLang="en-US" smtClean="0"/>
              <a:t>函数完成比较功能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val str1 = "aaBcn"</a:t>
            </a:r>
          </a:p>
          <a:p>
            <a:r>
              <a:rPr lang="en-US" altLang="zh-CN" smtClean="0"/>
              <a:t>    val str2 = "aabcN"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调用方式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    println(str1.checkEq(str2)(eq)) //</a:t>
            </a:r>
            <a:r>
              <a:rPr lang="zh-CN" altLang="en-US" smtClean="0"/>
              <a:t>在</a:t>
            </a:r>
            <a:r>
              <a:rPr lang="en-US" altLang="zh-CN" smtClean="0"/>
              <a:t>checkEq</a:t>
            </a:r>
            <a:r>
              <a:rPr lang="zh-CN" altLang="en-US" smtClean="0"/>
              <a:t>内部调用</a:t>
            </a:r>
            <a:r>
              <a:rPr lang="en-US" altLang="zh-CN" smtClean="0"/>
              <a:t>eq</a:t>
            </a:r>
            <a:r>
              <a:rPr lang="zh-CN" altLang="en-US" smtClean="0"/>
              <a:t>返回</a:t>
            </a:r>
            <a:r>
              <a:rPr lang="en-US" altLang="zh-CN" smtClean="0"/>
              <a:t>true or false</a:t>
            </a:r>
          </a:p>
          <a:p>
            <a:r>
              <a:rPr lang="en-US" altLang="zh-CN" smtClean="0"/>
              <a:t>    println(str1.checkEq(str2)((x:String, y:String) =&gt; x.equals(y))) //</a:t>
            </a:r>
            <a:r>
              <a:rPr lang="zh-CN" altLang="en-US" smtClean="0"/>
              <a:t>直接写匿名函数作为第二个参数值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上面的简化写法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println(str1.checkEq(str2)((x, y) =&gt; x.equals(y)))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继续简化</a:t>
            </a:r>
            <a:r>
              <a:rPr lang="en-US" altLang="zh-CN" smtClean="0"/>
              <a:t>【</a:t>
            </a:r>
            <a:r>
              <a:rPr lang="zh-CN" altLang="en-US" smtClean="0"/>
              <a:t>因为</a:t>
            </a:r>
            <a:r>
              <a:rPr lang="en-US" altLang="zh-CN" smtClean="0"/>
              <a:t>x,y</a:t>
            </a:r>
            <a:r>
              <a:rPr lang="zh-CN" altLang="en-US" smtClean="0"/>
              <a:t>在 </a:t>
            </a:r>
            <a:r>
              <a:rPr lang="en-US" altLang="zh-CN" smtClean="0"/>
              <a:t>=&gt; </a:t>
            </a:r>
            <a:r>
              <a:rPr lang="zh-CN" altLang="en-US" smtClean="0"/>
              <a:t>右边只出现过一次，因此可以去掉括号，使用 </a:t>
            </a:r>
            <a:r>
              <a:rPr lang="en-US" altLang="zh-CN" smtClean="0"/>
              <a:t>_】</a:t>
            </a:r>
          </a:p>
          <a:p>
            <a:r>
              <a:rPr lang="en-US" altLang="zh-CN" smtClean="0"/>
              <a:t>    println("-----------------------------")</a:t>
            </a:r>
          </a:p>
          <a:p>
            <a:r>
              <a:rPr lang="en-US" altLang="zh-CN" smtClean="0"/>
              <a:t>    println(str1.checkEq(str2)(_.equals(_)))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eq( s1 : String, s2 : String ): Boolean = {</a:t>
            </a:r>
          </a:p>
          <a:p>
            <a:r>
              <a:rPr lang="en-US" altLang="zh-CN" smtClean="0"/>
              <a:t>    s1.equals(s2)}</a:t>
            </a:r>
          </a:p>
          <a:p>
            <a:r>
              <a:rPr lang="en-US" altLang="zh-CN" smtClean="0"/>
              <a:t>  implicit class TestEq( s : String ) {</a:t>
            </a:r>
          </a:p>
          <a:p>
            <a:r>
              <a:rPr lang="en-US" altLang="zh-CN" smtClean="0"/>
              <a:t>    def checkEq( ss : String )( f: (String, String)=&gt; Boolean ): Boolean =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把字符串变成小写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f(s.toLowerCase, ss.toLowerCase)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快速入门代码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ConAbstract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myRunInThread </a:t>
            </a:r>
            <a:r>
              <a:rPr lang="zh-CN" altLang="en-US" smtClean="0"/>
              <a:t>是一个高阶函数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接收的函数式 </a:t>
            </a:r>
            <a:r>
              <a:rPr lang="en-US" altLang="zh-CN" smtClean="0"/>
              <a:t>() =&gt; Unit </a:t>
            </a:r>
            <a:r>
              <a:rPr lang="zh-CN" altLang="en-US" smtClean="0"/>
              <a:t>即 没有参数，没有返回值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myRunInThread(f1: () =&gt; Unit): Unit = {</a:t>
            </a:r>
          </a:p>
          <a:p>
            <a:r>
              <a:rPr lang="en-US" altLang="zh-CN" smtClean="0"/>
              <a:t>      new Thread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重写了 </a:t>
            </a:r>
            <a:r>
              <a:rPr lang="en-US" altLang="zh-CN" smtClean="0"/>
              <a:t>Thread </a:t>
            </a:r>
            <a:r>
              <a:rPr lang="zh-CN" altLang="en-US" smtClean="0"/>
              <a:t>的 </a:t>
            </a:r>
            <a:r>
              <a:rPr lang="en-US" altLang="zh-CN" smtClean="0"/>
              <a:t>run 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这里调用了</a:t>
            </a:r>
            <a:r>
              <a:rPr lang="en-US" altLang="zh-CN" smtClean="0"/>
              <a:t>f1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override def run(): Unit = { </a:t>
            </a:r>
          </a:p>
          <a:p>
            <a:r>
              <a:rPr lang="en-US" altLang="zh-CN" smtClean="0"/>
              <a:t>          f1()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}.start()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//1.myRunInThread {} </a:t>
            </a:r>
            <a:r>
              <a:rPr lang="zh-CN" altLang="en-US" smtClean="0"/>
              <a:t>本身是 </a:t>
            </a:r>
            <a:r>
              <a:rPr lang="en-US" altLang="zh-CN" smtClean="0"/>
              <a:t>myRunInThread() </a:t>
            </a:r>
            <a:r>
              <a:rPr lang="zh-CN" altLang="en-US" smtClean="0"/>
              <a:t>为了习惯 写成了 </a:t>
            </a:r>
            <a:r>
              <a:rPr lang="en-US" altLang="zh-CN" smtClean="0"/>
              <a:t>myRunInThread {}</a:t>
            </a:r>
          </a:p>
          <a:p>
            <a:r>
              <a:rPr lang="en-US" altLang="zh-CN" smtClean="0"/>
              <a:t>    //2.() =&gt; </a:t>
            </a:r>
            <a:r>
              <a:rPr lang="zh-CN" altLang="en-US" smtClean="0"/>
              <a:t>后面的三句话是一个整体，你也可以使用</a:t>
            </a:r>
            <a:r>
              <a:rPr lang="en-US" altLang="zh-CN" smtClean="0"/>
              <a:t>{} </a:t>
            </a:r>
            <a:r>
              <a:rPr lang="zh-CN" altLang="en-US" smtClean="0"/>
              <a:t>括起来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//3.() =&gt; xxxx </a:t>
            </a:r>
            <a:r>
              <a:rPr lang="zh-CN" altLang="en-US" smtClean="0"/>
              <a:t>就是一个匿名函数，传递给 </a:t>
            </a:r>
            <a:r>
              <a:rPr lang="en-US" altLang="zh-CN" smtClean="0"/>
              <a:t>f1</a:t>
            </a:r>
          </a:p>
          <a:p>
            <a:r>
              <a:rPr lang="en-US" altLang="zh-CN" smtClean="0"/>
              <a:t>    myRunInThread {</a:t>
            </a:r>
          </a:p>
          <a:p>
            <a:r>
              <a:rPr lang="en-US" altLang="zh-CN" smtClean="0"/>
              <a:t>      () =&gt; println("</a:t>
            </a:r>
            <a:r>
              <a:rPr lang="zh-CN" altLang="en-US" smtClean="0"/>
              <a:t>干活咯！</a:t>
            </a:r>
            <a:r>
              <a:rPr lang="en-US" altLang="zh-CN" smtClean="0"/>
              <a:t>5</a:t>
            </a:r>
            <a:r>
              <a:rPr lang="zh-CN" altLang="en-US" smtClean="0"/>
              <a:t>秒完成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    Thread.sleep(5000)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干完咯！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代码如下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myRunInThread(f1:  =&gt; Unit): Unit = { 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因为 传入的函数无参，可以省略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Thread {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i="1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override def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run(): Unit = {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  f1 //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省略掉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}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}.start()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myRunInThread {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..."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因为 传入的函数无参，可以省略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() =&gt; ,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这样从形式看类似传入代码块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Thread.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sleep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(5000)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总结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PartialFun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1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来完成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分析错误原因，因为 传给</a:t>
            </a:r>
            <a:r>
              <a:rPr lang="en-US" altLang="zh-CN" smtClean="0"/>
              <a:t>addOne</a:t>
            </a:r>
            <a:r>
              <a:rPr lang="zh-CN" altLang="en-US" smtClean="0"/>
              <a:t>的实参，可能是</a:t>
            </a:r>
            <a:r>
              <a:rPr lang="en-US" altLang="zh-CN" smtClean="0"/>
              <a:t>Int,</a:t>
            </a:r>
            <a:r>
              <a:rPr lang="zh-CN" altLang="en-US" smtClean="0"/>
              <a:t>也可能是</a:t>
            </a:r>
            <a:r>
              <a:rPr lang="en-US" altLang="zh-CN" smtClean="0"/>
              <a:t>String</a:t>
            </a:r>
            <a:r>
              <a:rPr lang="zh-CN" altLang="en-US" smtClean="0"/>
              <a:t>等其他数据类型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程序编译报错</a:t>
            </a:r>
            <a:r>
              <a:rPr lang="en-US" altLang="zh-CN" smtClean="0"/>
              <a:t>,</a:t>
            </a:r>
            <a:r>
              <a:rPr lang="zh-CN" altLang="en-US" smtClean="0"/>
              <a:t>发现类型不匹配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addOne( i : Int ): Int = {</a:t>
            </a:r>
          </a:p>
          <a:p>
            <a:r>
              <a:rPr lang="en-US" altLang="zh-CN" smtClean="0"/>
              <a:t>      i match {</a:t>
            </a:r>
          </a:p>
          <a:p>
            <a:r>
              <a:rPr lang="en-US" altLang="zh-CN" smtClean="0"/>
              <a:t>        case x:Int =&gt; x + 1</a:t>
            </a:r>
          </a:p>
          <a:p>
            <a:r>
              <a:rPr lang="en-US" altLang="zh-CN" smtClean="0"/>
              <a:t>        case _ =&gt; _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2 </a:t>
            </a:r>
            <a:r>
              <a:rPr lang="zh-CN" altLang="en-US" smtClean="0"/>
              <a:t>对第一方式进行改进，使用</a:t>
            </a:r>
            <a:r>
              <a:rPr lang="en-US" altLang="zh-CN" smtClean="0"/>
              <a:t>Any,</a:t>
            </a:r>
            <a:r>
              <a:rPr lang="zh-CN" altLang="en-US" smtClean="0"/>
              <a:t>让程序在运行时判断类似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这时返回的是 </a:t>
            </a:r>
            <a:r>
              <a:rPr lang="en-US" altLang="zh-CN" smtClean="0"/>
              <a:t>List(2, 3, 4, 5, ())</a:t>
            </a:r>
            <a:r>
              <a:rPr lang="zh-CN" altLang="en-US" smtClean="0"/>
              <a:t>，也不是我们希望的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addOne2( i : Any ): Any = {</a:t>
            </a:r>
          </a:p>
          <a:p>
            <a:r>
              <a:rPr lang="en-US" altLang="zh-CN" smtClean="0"/>
              <a:t>        i match {</a:t>
            </a:r>
          </a:p>
          <a:p>
            <a:r>
              <a:rPr lang="en-US" altLang="zh-CN" smtClean="0"/>
              <a:t>            case x:Int =&gt; x + 1</a:t>
            </a:r>
          </a:p>
          <a:p>
            <a:r>
              <a:rPr lang="en-US" altLang="zh-CN" smtClean="0"/>
              <a:t>            case _ =&gt;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list2 = list.map(addOne2)</a:t>
            </a:r>
          </a:p>
          <a:p>
            <a:r>
              <a:rPr lang="en-US" altLang="zh-CN" smtClean="0"/>
              <a:t>    println("list2=" + list2)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ConAbstract02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只要</a:t>
            </a:r>
            <a:r>
              <a:rPr lang="en-US" altLang="zh-CN" smtClean="0"/>
              <a:t>condition </a:t>
            </a:r>
            <a:r>
              <a:rPr lang="zh-CN" altLang="en-US" smtClean="0"/>
              <a:t>为真，就不在执行 </a:t>
            </a:r>
            <a:r>
              <a:rPr lang="en-US" altLang="zh-CN" smtClean="0"/>
              <a:t>block</a:t>
            </a:r>
            <a:r>
              <a:rPr lang="zh-CN" altLang="en-US" smtClean="0"/>
              <a:t>代码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until(condition: =&gt; Boolean)(block: =&gt; Unit) {//</a:t>
            </a:r>
            <a:r>
              <a:rPr lang="zh-CN" altLang="en-US" smtClean="0"/>
              <a:t>类似</a:t>
            </a:r>
            <a:r>
              <a:rPr lang="en-US" altLang="zh-CN" smtClean="0"/>
              <a:t>while</a:t>
            </a:r>
            <a:r>
              <a:rPr lang="zh-CN" altLang="en-US" smtClean="0"/>
              <a:t>循环，递归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(!condition) {</a:t>
            </a:r>
          </a:p>
          <a:p>
            <a:r>
              <a:rPr lang="en-US" altLang="zh-CN" smtClean="0"/>
              <a:t>        block // block</a:t>
            </a:r>
            <a:r>
              <a:rPr lang="zh-CN" altLang="en-US" smtClean="0"/>
              <a:t>就是</a:t>
            </a:r>
            <a:r>
              <a:rPr lang="en-US" altLang="zh-CN" smtClean="0"/>
              <a:t>【x -= 1 println(x)】</a:t>
            </a:r>
            <a:r>
              <a:rPr lang="zh-CN" altLang="en-US" smtClean="0"/>
              <a:t>，会导致</a:t>
            </a:r>
            <a:r>
              <a:rPr lang="en-US" altLang="zh-CN" smtClean="0"/>
              <a:t>x</a:t>
            </a:r>
            <a:r>
              <a:rPr lang="zh-CN" altLang="en-US" smtClean="0"/>
              <a:t>的减小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</a:t>
            </a:r>
            <a:r>
              <a:rPr lang="zh-CN" altLang="en-US" smtClean="0"/>
              <a:t>这里传入的始终是 </a:t>
            </a:r>
            <a:r>
              <a:rPr lang="en-US" altLang="zh-CN" smtClean="0"/>
              <a:t>() =&gt; {x == 0} </a:t>
            </a:r>
            <a:r>
              <a:rPr lang="zh-CN" altLang="en-US" smtClean="0"/>
              <a:t>的匿名函数，但是</a:t>
            </a:r>
            <a:r>
              <a:rPr lang="en-US" altLang="zh-CN" smtClean="0"/>
              <a:t>x</a:t>
            </a:r>
            <a:r>
              <a:rPr lang="zh-CN" altLang="en-US" smtClean="0"/>
              <a:t>是变化</a:t>
            </a:r>
            <a:r>
              <a:rPr lang="en-US" altLang="zh-CN" smtClean="0"/>
              <a:t>,</a:t>
            </a:r>
            <a:r>
              <a:rPr lang="zh-CN" altLang="en-US" smtClean="0"/>
              <a:t>因此总会</a:t>
            </a:r>
            <a:r>
              <a:rPr lang="en-US" altLang="zh-CN" smtClean="0"/>
              <a:t>x==0</a:t>
            </a:r>
            <a:r>
              <a:rPr lang="zh-CN" altLang="en-US" smtClean="0"/>
              <a:t>成立的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until(condition)(block)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var x = 10</a:t>
            </a:r>
          </a:p>
          <a:p>
            <a:r>
              <a:rPr lang="en-US" altLang="zh-CN" smtClean="0"/>
              <a:t>    until(x == 0) {</a:t>
            </a:r>
          </a:p>
          <a:p>
            <a:r>
              <a:rPr lang="en-US" altLang="zh-CN" smtClean="0"/>
              <a:t>      x -= 1</a:t>
            </a:r>
          </a:p>
          <a:p>
            <a:r>
              <a:rPr lang="en-US" altLang="zh-CN" smtClean="0"/>
              <a:t>      println(x)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val list = List(1, 2, 3, 4, "abc")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</a:t>
            </a:r>
            <a:r>
              <a:rPr lang="zh-CN" altLang="en-US" smtClean="0"/>
              <a:t>定义一个将</a:t>
            </a:r>
            <a:r>
              <a:rPr lang="en-US" altLang="zh-CN" smtClean="0"/>
              <a:t>List</a:t>
            </a:r>
            <a:r>
              <a:rPr lang="zh-CN" altLang="en-US" smtClean="0"/>
              <a:t>集合里面数字加</a:t>
            </a:r>
            <a:r>
              <a:rPr lang="en-US" altLang="zh-CN" smtClean="0"/>
              <a:t>1</a:t>
            </a:r>
            <a:r>
              <a:rPr lang="zh-CN" altLang="en-US" smtClean="0"/>
              <a:t>的偏函数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使用构建特质的实现类</a:t>
            </a:r>
            <a:r>
              <a:rPr lang="en-US" altLang="zh-CN" smtClean="0"/>
              <a:t>(</a:t>
            </a:r>
            <a:r>
              <a:rPr lang="zh-CN" altLang="en-US" smtClean="0"/>
              <a:t>使用的方式是</a:t>
            </a:r>
            <a:r>
              <a:rPr lang="en-US" altLang="zh-CN" smtClean="0"/>
              <a:t>PartialFunction</a:t>
            </a:r>
            <a:r>
              <a:rPr lang="zh-CN" altLang="en-US" smtClean="0"/>
              <a:t>的匿名子类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//3. PartialFunction </a:t>
            </a:r>
            <a:r>
              <a:rPr lang="zh-CN" altLang="en-US" smtClean="0"/>
              <a:t>是个特质</a:t>
            </a:r>
            <a:r>
              <a:rPr lang="en-US" altLang="zh-CN" smtClean="0"/>
              <a:t>(</a:t>
            </a:r>
            <a:r>
              <a:rPr lang="zh-CN" altLang="en-US" smtClean="0"/>
              <a:t>看源码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//4. [Any, Int]</a:t>
            </a:r>
            <a:r>
              <a:rPr lang="zh-CN" altLang="en-US" smtClean="0"/>
              <a:t>是泛型，第一个表示参数类型，第二个表示返回参数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当使用偏函数时，会遍历集合的所有元素，编译器执行流程时先执行</a:t>
            </a:r>
            <a:r>
              <a:rPr lang="en-US" altLang="zh-CN" smtClean="0"/>
              <a:t>isDefinedAt()</a:t>
            </a:r>
          </a:p>
          <a:p>
            <a:r>
              <a:rPr lang="en-US" altLang="zh-CN" smtClean="0"/>
              <a:t>//   </a:t>
            </a:r>
            <a:r>
              <a:rPr lang="zh-CN" altLang="en-US" smtClean="0"/>
              <a:t>如果为</a:t>
            </a:r>
            <a:r>
              <a:rPr lang="en-US" altLang="zh-CN" smtClean="0"/>
              <a:t>true ,</a:t>
            </a:r>
            <a:r>
              <a:rPr lang="zh-CN" altLang="en-US" smtClean="0"/>
              <a:t>就会执行 </a:t>
            </a:r>
            <a:r>
              <a:rPr lang="en-US" altLang="zh-CN" smtClean="0"/>
              <a:t>apply, </a:t>
            </a:r>
            <a:r>
              <a:rPr lang="zh-CN" altLang="en-US" smtClean="0"/>
              <a:t>构建一个新的</a:t>
            </a:r>
            <a:r>
              <a:rPr lang="en-US" altLang="zh-CN" smtClean="0"/>
              <a:t>Int </a:t>
            </a:r>
            <a:r>
              <a:rPr lang="zh-CN" altLang="en-US" smtClean="0"/>
              <a:t>对象返回</a:t>
            </a:r>
          </a:p>
          <a:p>
            <a:r>
              <a:rPr lang="en-US" altLang="zh-CN" smtClean="0"/>
              <a:t>//6. </a:t>
            </a:r>
            <a:r>
              <a:rPr lang="zh-CN" altLang="en-US" smtClean="0"/>
              <a:t>执行</a:t>
            </a:r>
            <a:r>
              <a:rPr lang="en-US" altLang="zh-CN" smtClean="0"/>
              <a:t>isDefinedAt() </a:t>
            </a:r>
            <a:r>
              <a:rPr lang="zh-CN" altLang="en-US" smtClean="0"/>
              <a:t>为</a:t>
            </a:r>
            <a:r>
              <a:rPr lang="en-US" altLang="zh-CN" smtClean="0"/>
              <a:t>false </a:t>
            </a:r>
            <a:r>
              <a:rPr lang="zh-CN" altLang="en-US" smtClean="0"/>
              <a:t>就过滤掉这个元素，即不构建新的</a:t>
            </a:r>
            <a:r>
              <a:rPr lang="en-US" altLang="zh-CN" smtClean="0"/>
              <a:t>Int</a:t>
            </a:r>
            <a:r>
              <a:rPr lang="zh-CN" altLang="en-US" smtClean="0"/>
              <a:t>对象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//7. map</a:t>
            </a:r>
            <a:r>
              <a:rPr lang="zh-CN" altLang="en-US" smtClean="0"/>
              <a:t>函数不支持偏函数，因为</a:t>
            </a:r>
            <a:r>
              <a:rPr lang="en-US" altLang="zh-CN" smtClean="0"/>
              <a:t>map</a:t>
            </a:r>
            <a:r>
              <a:rPr lang="zh-CN" altLang="en-US" smtClean="0"/>
              <a:t>底层的机制就是所有循环遍历，无法过滤处理原来集合的元素</a:t>
            </a:r>
          </a:p>
          <a:p>
            <a:r>
              <a:rPr lang="en-US" altLang="zh-CN" smtClean="0"/>
              <a:t>//8. collect</a:t>
            </a:r>
            <a:r>
              <a:rPr lang="zh-CN" altLang="en-US" smtClean="0"/>
              <a:t>函数支持偏函数</a:t>
            </a:r>
          </a:p>
          <a:p>
            <a:r>
              <a:rPr lang="en-US" altLang="zh-CN" smtClean="0"/>
              <a:t>val addOne3= new PartialFunction[Any, Int] {</a:t>
            </a:r>
          </a:p>
          <a:p>
            <a:r>
              <a:rPr lang="en-US" altLang="zh-CN" smtClean="0"/>
              <a:t>def apply(any: Any) = any.asInstanceOf[Int] + 1</a:t>
            </a:r>
          </a:p>
          <a:p>
            <a:r>
              <a:rPr lang="en-US" altLang="zh-CN" smtClean="0"/>
              <a:t>def isDefinedAt(any: Any) = if (any.isInstanceOf[Int]) true else false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val list3 = list.collect(addOne3)</a:t>
            </a:r>
          </a:p>
          <a:p>
            <a:r>
              <a:rPr lang="en-US" altLang="zh-CN" smtClean="0"/>
              <a:t>println("list3=" + list3) //</a:t>
            </a:r>
            <a:r>
              <a:rPr lang="zh-CN" altLang="en-US" smtClean="0"/>
              <a:t>输出结果为</a:t>
            </a:r>
            <a:r>
              <a:rPr lang="en-US" altLang="zh-CN" smtClean="0"/>
              <a:t>List(2, 3, 4, 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返回偏函数</a:t>
            </a:r>
          </a:p>
          <a:p>
            <a:r>
              <a:rPr lang="en-US" altLang="zh-CN" smtClean="0"/>
              <a:t>def addOne4:PartialFunction[Any, Int] = {</a:t>
            </a:r>
          </a:p>
          <a:p>
            <a:r>
              <a:rPr lang="en-US" altLang="zh-CN" smtClean="0"/>
              <a:t>case i:Int =&gt; i+1 // case</a:t>
            </a:r>
            <a:r>
              <a:rPr lang="zh-CN" altLang="en-US" smtClean="0"/>
              <a:t>语句会自动转换为偏函数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val list4 = list.collect(addOne4)</a:t>
            </a:r>
          </a:p>
          <a:p>
            <a:r>
              <a:rPr lang="en-US" altLang="zh-CN" smtClean="0"/>
              <a:t>println("list4=" + list4)</a:t>
            </a:r>
          </a:p>
          <a:p>
            <a:r>
              <a:rPr lang="en-US" altLang="zh-CN" smtClean="0"/>
              <a:t>val list5 = List(1, 2, 3, 4,"ABC").collect(addOne4)</a:t>
            </a:r>
          </a:p>
          <a:p>
            <a:r>
              <a:rPr lang="en-US" altLang="zh-CN" smtClean="0"/>
              <a:t>println("list5=" + list5)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println("------------------------")</a:t>
            </a:r>
          </a:p>
          <a:p>
            <a:r>
              <a:rPr lang="en-US" altLang="zh-CN" smtClean="0"/>
              <a:t>val list6 = list.collect{ case i: Int =&gt; i+1 }</a:t>
            </a:r>
          </a:p>
          <a:p>
            <a:r>
              <a:rPr lang="en-US" altLang="zh-CN" smtClean="0"/>
              <a:t>val list7 = List(1, 2, 3, 4,"ABC").collect{case i: Int =&gt; i+1}</a:t>
            </a:r>
          </a:p>
          <a:p>
            <a:r>
              <a:rPr lang="en-US" altLang="zh-CN" smtClean="0"/>
              <a:t>println("list6=" + list6)</a:t>
            </a:r>
          </a:p>
          <a:p>
            <a:r>
              <a:rPr lang="en-US" altLang="zh-CN" smtClean="0"/>
              <a:t>println("list7=" + list7)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ParameterFun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 </a:t>
            </a:r>
            <a:r>
              <a:rPr lang="en-US" altLang="zh-CN" smtClean="0"/>
              <a:t>plus </a:t>
            </a:r>
            <a:r>
              <a:rPr lang="zh-CN" altLang="en-US" smtClean="0"/>
              <a:t>就是一个函数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下面的是简写，完整的写法是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def plus(x: Int): Int = 3 + x</a:t>
            </a:r>
          </a:p>
          <a:p>
            <a:r>
              <a:rPr lang="en-US" altLang="zh-CN" smtClean="0"/>
              <a:t>    def plus(x: Int) = 3 + x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map(plus(_)) </a:t>
            </a:r>
            <a:r>
              <a:rPr lang="zh-CN" altLang="en-US" smtClean="0"/>
              <a:t>中的</a:t>
            </a:r>
            <a:r>
              <a:rPr lang="en-US" altLang="zh-CN" smtClean="0"/>
              <a:t>plus(_) </a:t>
            </a:r>
            <a:r>
              <a:rPr lang="zh-CN" altLang="en-US" smtClean="0"/>
              <a:t>就是将</a:t>
            </a:r>
            <a:r>
              <a:rPr lang="en-US" altLang="zh-CN" smtClean="0"/>
              <a:t>plus</a:t>
            </a:r>
            <a:r>
              <a:rPr lang="zh-CN" altLang="en-US" smtClean="0"/>
              <a:t>这个函数当做一个参数传给了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//plus(_) </a:t>
            </a:r>
            <a:r>
              <a:rPr lang="zh-CN" altLang="en-US" smtClean="0"/>
              <a:t>这里也可以写成 </a:t>
            </a:r>
            <a:r>
              <a:rPr lang="en-US" altLang="zh-CN" smtClean="0"/>
              <a:t>plus() </a:t>
            </a:r>
            <a:r>
              <a:rPr lang="zh-CN" altLang="en-US" smtClean="0"/>
              <a:t>表示对 </a:t>
            </a:r>
            <a:r>
              <a:rPr lang="en-US" altLang="zh-CN" smtClean="0"/>
              <a:t>Array(1,2,3,4) </a:t>
            </a:r>
            <a:r>
              <a:rPr lang="zh-CN" altLang="en-US" smtClean="0"/>
              <a:t>遍历，将每次遍历的元素传给</a:t>
            </a:r>
            <a:r>
              <a:rPr lang="en-US" altLang="zh-CN" smtClean="0"/>
              <a:t>plus</a:t>
            </a:r>
            <a:r>
              <a:rPr lang="zh-CN" altLang="en-US" smtClean="0"/>
              <a:t>的 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进行 </a:t>
            </a:r>
            <a:r>
              <a:rPr lang="en-US" altLang="zh-CN" smtClean="0"/>
              <a:t>3 + x </a:t>
            </a:r>
            <a:r>
              <a:rPr lang="zh-CN" altLang="en-US" smtClean="0"/>
              <a:t>运算后，返回新的</a:t>
            </a:r>
            <a:r>
              <a:rPr lang="en-US" altLang="zh-CN" smtClean="0"/>
              <a:t>Int </a:t>
            </a:r>
            <a:r>
              <a:rPr lang="zh-CN" altLang="en-US" smtClean="0"/>
              <a:t>，并加入到新的集合 </a:t>
            </a:r>
            <a:r>
              <a:rPr lang="en-US" altLang="zh-CN" smtClean="0"/>
              <a:t>result1</a:t>
            </a:r>
            <a:r>
              <a:rPr lang="zh-CN" altLang="en-US" smtClean="0"/>
              <a:t>中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def map[B, That](f: A =&gt; B) </a:t>
            </a:r>
            <a:r>
              <a:rPr lang="zh-CN" altLang="en-US" smtClean="0"/>
              <a:t>的声明中的 </a:t>
            </a:r>
            <a:r>
              <a:rPr lang="en-US" altLang="zh-CN" smtClean="0"/>
              <a:t>f: A =&gt; B </a:t>
            </a:r>
            <a:r>
              <a:rPr lang="zh-CN" altLang="en-US" smtClean="0"/>
              <a:t>一个函数</a:t>
            </a:r>
          </a:p>
          <a:p>
            <a:r>
              <a:rPr lang="zh-CN" altLang="en-US" smtClean="0"/>
              <a:t>   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result1 = Array(1, 2, 3, 4).map(plus(_))</a:t>
            </a:r>
          </a:p>
          <a:p>
            <a:r>
              <a:rPr lang="en-US" altLang="zh-CN" smtClean="0"/>
              <a:t>    println(result1.mkString(","))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数式编程高级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作</a:t>
            </a:r>
            <a:r>
              <a:rPr lang="zh-CN" altLang="en-US" sz="2200" b="1"/>
              <a:t>为参数的函数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应用实例小结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map(plus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(_))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plus(_)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就是将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plus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这个函数当做一个参数传给了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这里代表从集合中遍历出来的一个元素。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plus(_)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这里也可以写成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plus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表示对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Array(1,2,3,4)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遍历，将每次遍历的元素传给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plus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x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进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 + 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运算后，返回新的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Int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，并加入到新的集合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result1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map[B, That](f: A =&gt; B)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的声明中的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f: A =&gt; B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一个函数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匿</a:t>
            </a:r>
            <a:r>
              <a:rPr lang="zh-CN" altLang="en-US" sz="2200" b="1"/>
              <a:t>名函数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有名字的函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数就是匿名函数，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可以通过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函数表达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式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来设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置匿名函</a:t>
            </a:r>
            <a:r>
              <a:rPr lang="zh-CN" altLang="en-US" sz="2000"/>
              <a:t>数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024311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triple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(x: </a:t>
            </a:r>
            <a:r>
              <a:rPr lang="en-US" altLang="zh-C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Double) =&gt; 3 </a:t>
            </a:r>
            <a:r>
              <a:rPr lang="en-US" altLang="zh-CN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altLang="zh-C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altLang="zh-CN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println(triple(3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x: Double) =&gt; 3 *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x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就是匿名函数 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(x: Double)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是形参列表，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规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表示后面是函数体，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 * x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就是函数体，如果有多行，可以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{}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换行写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triple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是指向匿名函数的变量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匿</a:t>
            </a:r>
            <a:r>
              <a:rPr lang="zh-CN" altLang="en-US" sz="2200" b="1"/>
              <a:t>名函数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请编写一个匿名函数，可以返回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个整数的和，并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输出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该匿名函数的类型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</a:t>
            </a:r>
            <a:endParaRPr lang="zh-CN" altLang="en-US" sz="2000"/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74515"/>
              </p:ext>
            </p:extLst>
          </p:nvPr>
        </p:nvGraphicFramePr>
        <p:xfrm>
          <a:off x="5220072" y="3960415"/>
          <a:ext cx="648072" cy="49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包装程序外壳对象" showAsIcon="1" r:id="rId4" imgW="928080" imgH="711360" progId="Package">
                  <p:embed/>
                </p:oleObj>
              </mc:Choice>
              <mc:Fallback>
                <p:oleObj name="包装程序外壳对象" showAsIcon="1" r:id="rId4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3960415"/>
                        <a:ext cx="648072" cy="49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2638137"/>
            <a:ext cx="3102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f1 = (n1: Int, n2: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=&gt; 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匿名函数被调用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n1 + n2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println("f1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类型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=" + f1)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println(f1(10,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30))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高</a:t>
            </a:r>
            <a:r>
              <a:rPr lang="zh-CN" altLang="en-US" sz="2200" b="1"/>
              <a:t>阶函数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够接受函数作为参数的函数，叫做高阶函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/>
              <a:t>higher-order function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。可使应用程序更加健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壮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zh-CN" altLang="en-US" sz="2000" smtClean="0"/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高阶函</a:t>
            </a:r>
            <a:r>
              <a:rPr lang="zh-CN" altLang="en-US" sz="2000" b="1" smtClean="0">
                <a:solidFill>
                  <a:srgbClr val="0070C0"/>
                </a:solidFill>
              </a:rPr>
              <a:t>数</a:t>
            </a:r>
            <a:r>
              <a:rPr lang="zh-CN" altLang="en-US" sz="2000" b="1">
                <a:solidFill>
                  <a:srgbClr val="0070C0"/>
                </a:solidFill>
              </a:rPr>
              <a:t>基</a:t>
            </a:r>
            <a:r>
              <a:rPr lang="zh-CN" altLang="en-US" sz="2000" b="1" smtClean="0">
                <a:solidFill>
                  <a:srgbClr val="0070C0"/>
                </a:solidFill>
              </a:rPr>
              <a:t>本使用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009210"/>
            <a:ext cx="5256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//test 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就是一个高阶函数，它可以接收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f: Double =&gt;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Double </a:t>
            </a:r>
            <a:endParaRPr lang="en-US" altLang="zh-CN" sz="16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test(f: Double =&gt; Double, n1: Double)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f(n1)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//sum 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是接收一个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Double,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返回一个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Double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sum(d: Double): Double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 + d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res = test(sum, 6.0)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println("res=" + res)</a:t>
            </a:r>
            <a:endParaRPr lang="en-US" altLang="zh-CN" sz="14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高</a:t>
            </a:r>
            <a:r>
              <a:rPr lang="zh-CN" altLang="en-US" sz="2200" b="1"/>
              <a:t>阶函数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阶函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数可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以返回函数类型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00175"/>
            <a:ext cx="640871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def minusxy(x: Int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y: Int) =&gt; x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– y 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匿名函数</a:t>
            </a:r>
            <a:endParaRPr lang="en-US" altLang="zh-CN" smtClean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result3 = minusxy(3)(5) 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println(result3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</a:rPr>
              <a:t>说明</a:t>
            </a:r>
            <a:r>
              <a:rPr lang="en-US" altLang="zh-CN" smtClean="0"/>
              <a:t>】</a:t>
            </a:r>
            <a:r>
              <a:rPr lang="zh-CN" altLang="en-US" smtClean="0"/>
              <a:t>，修改代码问输出结果</a:t>
            </a:r>
            <a:r>
              <a:rPr lang="en-US" altLang="zh-CN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高</a:t>
            </a:r>
            <a:r>
              <a:rPr lang="zh-CN" altLang="en-US" sz="2200" b="1"/>
              <a:t>阶函数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级函数案例的小结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: def minusxy(x: Int) = (y: Int) =&gt; x - y</a:t>
            </a:r>
          </a:p>
          <a:p>
            <a:pPr marL="457200" indent="-4572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数名为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minusxy</a:t>
            </a:r>
          </a:p>
          <a:p>
            <a:pPr marL="457200" indent="-4572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该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函数返回一个匿名函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    (y: Int) = &gt; x -y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 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val result3 = minusxy(3)(5)</a:t>
            </a:r>
          </a:p>
          <a:p>
            <a:pPr>
              <a:defRPr/>
            </a:pPr>
            <a:endParaRPr lang="en-US" altLang="zh-CN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minusxy(3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执行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minusxy(x: Int)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得到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(y: Int) =&gt;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- y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这个匿名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函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minusxy(3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)(5)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执行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(y: Int) =&gt; x - y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这个匿名函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/>
              <a:t>也可以分步执行</a:t>
            </a:r>
            <a:r>
              <a:rPr lang="en-US" altLang="zh-CN" smtClean="0"/>
              <a:t>: val </a:t>
            </a:r>
            <a:r>
              <a:rPr lang="en-US" altLang="zh-CN"/>
              <a:t>f1 = </a:t>
            </a:r>
            <a:r>
              <a:rPr lang="en-US" altLang="zh-CN" smtClean="0"/>
              <a:t>minusxy(3);   val </a:t>
            </a:r>
            <a:r>
              <a:rPr lang="en-US" altLang="zh-CN"/>
              <a:t>res = f1(90</a:t>
            </a:r>
            <a:r>
              <a:rPr lang="en-US" altLang="zh-CN" smtClean="0"/>
              <a:t>)</a:t>
            </a: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高</a:t>
            </a:r>
            <a:r>
              <a:rPr lang="zh-CN" altLang="en-US" sz="2200" b="1"/>
              <a:t>阶函数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lang="en-US" altLang="zh-CN" sz="2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5" y="2160215"/>
            <a:ext cx="436806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19103"/>
              </p:ext>
            </p:extLst>
          </p:nvPr>
        </p:nvGraphicFramePr>
        <p:xfrm>
          <a:off x="5220072" y="4051965"/>
          <a:ext cx="648072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4051965"/>
                        <a:ext cx="648072" cy="55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455" y="489651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res =  </a:t>
            </a:r>
            <a:r>
              <a:rPr lang="en-US" altLang="zh-CN" smtClean="0"/>
              <a:t>12.0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参数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类型</a:t>
            </a:r>
            <a:r>
              <a:rPr lang="en-US" altLang="zh-CN" sz="2200" b="1" smtClean="0"/>
              <a:t>)</a:t>
            </a:r>
            <a:r>
              <a:rPr lang="zh-CN" altLang="en-US" sz="2200" b="1" smtClean="0"/>
              <a:t>推</a:t>
            </a:r>
            <a:r>
              <a:rPr lang="zh-CN" altLang="en-US" sz="2200" b="1"/>
              <a:t>断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参数推断省去类型信息（在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某些情况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下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需要有应用场景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参数类型是可以推断出来的，如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list=(1,2,3) list.map()   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中函数参数类型是可以推断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，同时也可以进行相应的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简写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参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数类型推断写法说明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数类型是可以推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断时，可以省略参数类型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当传入的函数，只有单个参数时，可以省去括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号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如果变量只在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=&gt;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右边只出现一次，可以用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来代替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参数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类型</a:t>
            </a:r>
            <a:r>
              <a:rPr lang="en-US" altLang="zh-CN" sz="2200" b="1" smtClean="0"/>
              <a:t>)</a:t>
            </a:r>
            <a:r>
              <a:rPr lang="zh-CN" altLang="en-US" sz="2200" b="1" smtClean="0"/>
              <a:t>推</a:t>
            </a:r>
            <a:r>
              <a:rPr lang="zh-CN" altLang="en-US" sz="2200" b="1"/>
              <a:t>断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分别说明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val list = List(1, 2, 3, 4)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println(list.map((x:Int)=&gt;x + 1)) //(2,3,4,5)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println(list.map((x)=&gt;x + 1))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println(list.map(x=&gt;x + 1))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println(list.map(_ + 1))</a:t>
            </a:r>
          </a:p>
          <a:p>
            <a:pPr>
              <a:defRPr/>
            </a:pPr>
            <a:r>
              <a:rPr lang="en-US" altLang="zh-CN">
                <a:latin typeface="Arial" pitchFamily="34" charset="0"/>
                <a:cs typeface="Arial" pitchFamily="34" charset="0"/>
              </a:rPr>
              <a:t>val res = list.reduce(_+_)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参数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类型</a:t>
            </a:r>
            <a:r>
              <a:rPr lang="en-US" altLang="zh-CN" sz="2200" b="1" smtClean="0"/>
              <a:t>)</a:t>
            </a:r>
            <a:r>
              <a:rPr lang="zh-CN" altLang="en-US" sz="2200" b="1" smtClean="0"/>
              <a:t>推</a:t>
            </a:r>
            <a:r>
              <a:rPr lang="zh-CN" altLang="en-US" sz="2200" b="1"/>
              <a:t>断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应用案例的小结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是一个高阶函数，因此也可以直接传入一个匿名函数，完成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map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遍历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list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时，参数类型是可以推断出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来的，可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以省略数据类型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Int</a:t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println(list.map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((x)=&gt;x + 1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传入的函数，只有单个参数时，可以省去括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号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println(list.map(x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=&gt;x + 1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果变量只在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=&gt;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右边只出现一次，可以用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来代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替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>println(list.map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(_ + 1))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r>
              <a:rPr lang="en-US" altLang="zh-CN" sz="2200" b="1" smtClean="0"/>
              <a:t>(partial function)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先看一个需求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你一个集合</a:t>
            </a:r>
            <a:r>
              <a:rPr lang="en-US" altLang="zh-CN"/>
              <a:t>val list = List(1, 2, 3, </a:t>
            </a:r>
            <a:r>
              <a:rPr lang="en-US" altLang="zh-CN" smtClean="0"/>
              <a:t>4, "abc") </a:t>
            </a:r>
            <a:r>
              <a:rPr lang="zh-CN" altLang="en-US" smtClean="0"/>
              <a:t>，请完成如下要求</a:t>
            </a:r>
            <a:r>
              <a:rPr lang="en-US" altLang="zh-CN" smtClean="0"/>
              <a:t>: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将集合</a:t>
            </a:r>
            <a:r>
              <a:rPr lang="en-US" altLang="zh-CN" smtClean="0"/>
              <a:t>list</a:t>
            </a:r>
            <a:r>
              <a:rPr lang="zh-CN" altLang="en-US" smtClean="0"/>
              <a:t>中的所有数字</a:t>
            </a:r>
            <a:r>
              <a:rPr lang="en-US" altLang="zh-CN" smtClean="0"/>
              <a:t>+1</a:t>
            </a:r>
            <a:r>
              <a:rPr lang="zh-CN" altLang="en-US" smtClean="0"/>
              <a:t>，并返回一个新的集合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要求忽略掉 非数字 的元素，即返回的 新的集合 形式为 </a:t>
            </a:r>
            <a:r>
              <a:rPr lang="en-US" altLang="zh-CN" b="1" smtClean="0">
                <a:solidFill>
                  <a:srgbClr val="EE0000"/>
                </a:solidFill>
              </a:rPr>
              <a:t>(2, 3, 4, 5)</a:t>
            </a:r>
            <a:endParaRPr lang="en-US" altLang="zh-CN" b="1">
              <a:solidFill>
                <a:srgbClr val="EE0000"/>
              </a:solidFill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</a:t>
            </a:r>
            <a:r>
              <a:rPr lang="zh-CN" altLang="en-US" sz="2200" b="1" smtClean="0"/>
              <a:t>包</a:t>
            </a:r>
            <a:r>
              <a:rPr lang="en-US" altLang="zh-CN" sz="2200" b="1" smtClean="0"/>
              <a:t>(closure)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本介绍：闭包就是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一个函数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和与其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相关的引用环境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组合的一个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整体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实体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096319"/>
            <a:ext cx="7344816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//1.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用</a:t>
            </a:r>
            <a:r>
              <a:rPr lang="zh-CN" altLang="en-US" sz="16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等价理解方式改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写 </a:t>
            </a:r>
            <a:r>
              <a:rPr lang="en-US" altLang="zh-CN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对象属性</a:t>
            </a:r>
            <a:r>
              <a:rPr lang="zh-CN" altLang="en-US" sz="16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理解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minusxy(x: Int) = (y: Int) =&gt;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- y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//f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函数就是闭包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f = minusxy(20) 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println("f(1)=" + f(1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)) // 19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println("f(2)=" + f(2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)) // 18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>
                <a:solidFill>
                  <a:srgbClr val="EE0000"/>
                </a:solidFill>
              </a:rPr>
              <a:t>总结</a:t>
            </a:r>
            <a:r>
              <a:rPr lang="en-US" altLang="zh-CN" smtClean="0"/>
              <a:t>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代码小结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arenR"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  第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点</a:t>
            </a:r>
            <a:endParaRPr lang="en-US" altLang="zh-CN" sz="1700"/>
          </a:p>
          <a:p>
            <a:pPr lvl="0"/>
            <a:r>
              <a:rPr lang="en-US" altLang="zh-CN" sz="1700"/>
              <a:t>(y: Int) =&gt; x </a:t>
            </a:r>
            <a:r>
              <a:rPr lang="en-US" altLang="zh-CN" sz="1700" smtClean="0"/>
              <a:t>– y</a:t>
            </a:r>
          </a:p>
          <a:p>
            <a:pPr lvl="0"/>
            <a:endParaRPr lang="en-US" altLang="zh-CN" sz="1700"/>
          </a:p>
          <a:p>
            <a:pPr lvl="0"/>
            <a:r>
              <a:rPr lang="zh-CN" altLang="en-US" sz="1700"/>
              <a:t>返回的是一个匿名函数 ，因为该函数引用到到函数外的 </a:t>
            </a:r>
            <a:r>
              <a:rPr lang="en-US" altLang="zh-CN" sz="1700"/>
              <a:t>x,</a:t>
            </a:r>
            <a:r>
              <a:rPr lang="zh-CN" altLang="en-US" sz="1700"/>
              <a:t>那么  该函数和</a:t>
            </a:r>
            <a:r>
              <a:rPr lang="en-US" altLang="zh-CN" sz="1700"/>
              <a:t>x</a:t>
            </a:r>
            <a:r>
              <a:rPr lang="zh-CN" altLang="en-US" sz="1700"/>
              <a:t>整体形成一个闭包</a:t>
            </a:r>
            <a:endParaRPr lang="en-US" altLang="zh-CN" sz="1700"/>
          </a:p>
          <a:p>
            <a:pPr lvl="0"/>
            <a:r>
              <a:rPr lang="zh-CN" altLang="en-US" sz="1700"/>
              <a:t>如：这里 </a:t>
            </a:r>
            <a:r>
              <a:rPr lang="en-US" altLang="zh-CN" sz="1700" b="1"/>
              <a:t>val </a:t>
            </a:r>
            <a:r>
              <a:rPr lang="en-US" altLang="zh-CN" sz="1700"/>
              <a:t>f = minusxy(20) </a:t>
            </a:r>
            <a:r>
              <a:rPr lang="zh-CN" altLang="en-US" sz="1700"/>
              <a:t>的</a:t>
            </a:r>
            <a:r>
              <a:rPr lang="en-US" altLang="zh-CN" sz="1700"/>
              <a:t>f</a:t>
            </a:r>
            <a:r>
              <a:rPr lang="zh-CN" altLang="en-US" sz="1700"/>
              <a:t>函数就是闭包 </a:t>
            </a:r>
            <a:endParaRPr lang="en-US" altLang="zh-CN" sz="1700"/>
          </a:p>
          <a:p>
            <a:pPr lvl="0"/>
            <a:endParaRPr lang="en-US" altLang="zh-CN" sz="170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你</a:t>
            </a:r>
            <a:r>
              <a:rPr lang="zh-CN" altLang="en-US" sz="1700"/>
              <a:t>可以这样理解，返回函数是一个对象，而</a:t>
            </a:r>
            <a:r>
              <a:rPr lang="en-US" altLang="zh-CN" sz="1700"/>
              <a:t>x</a:t>
            </a:r>
            <a:r>
              <a:rPr lang="zh-CN" altLang="en-US" sz="1700"/>
              <a:t>就是该对象的一个字段，他们共同形成一个闭</a:t>
            </a:r>
            <a:r>
              <a:rPr lang="zh-CN" altLang="en-US" sz="1700" smtClean="0"/>
              <a:t>包</a:t>
            </a:r>
            <a:endParaRPr lang="en-US" altLang="zh-CN" sz="170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当</a:t>
            </a:r>
            <a:r>
              <a:rPr lang="zh-CN" altLang="en-US" sz="1700"/>
              <a:t>多次调用</a:t>
            </a:r>
            <a:r>
              <a:rPr lang="en-US" altLang="zh-CN" sz="1700"/>
              <a:t>f</a:t>
            </a:r>
            <a:r>
              <a:rPr lang="zh-CN" altLang="en-US" sz="1700"/>
              <a:t>时（可以理解多次调用闭包），发现使用的是同一个</a:t>
            </a:r>
            <a:r>
              <a:rPr lang="en-US" altLang="zh-CN" sz="1700"/>
              <a:t>x, </a:t>
            </a:r>
            <a:r>
              <a:rPr lang="zh-CN" altLang="en-US" sz="1700"/>
              <a:t>所以</a:t>
            </a:r>
            <a:r>
              <a:rPr lang="en-US" altLang="zh-CN" sz="1700"/>
              <a:t>x</a:t>
            </a:r>
            <a:r>
              <a:rPr lang="zh-CN" altLang="en-US" sz="1700"/>
              <a:t>不变</a:t>
            </a:r>
            <a:r>
              <a:rPr lang="zh-CN" altLang="en-US" sz="1700" smtClean="0"/>
              <a:t>。</a:t>
            </a:r>
            <a:endParaRPr lang="en-US" altLang="zh-CN" sz="1700" smtClean="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在</a:t>
            </a:r>
            <a:r>
              <a:rPr lang="zh-CN" altLang="en-US" sz="1700"/>
              <a:t>使用闭包时，主要搞清楚返回函数引用了函数外的哪些变量，因为他们会组合成一个整体</a:t>
            </a:r>
            <a:r>
              <a:rPr lang="en-US" altLang="zh-CN" sz="1700"/>
              <a:t>(</a:t>
            </a:r>
            <a:r>
              <a:rPr lang="zh-CN" altLang="en-US" sz="1700"/>
              <a:t>实体</a:t>
            </a:r>
            <a:r>
              <a:rPr lang="en-US" altLang="zh-CN" sz="1700"/>
              <a:t>),</a:t>
            </a:r>
            <a:r>
              <a:rPr lang="zh-CN" altLang="en-US" sz="1700"/>
              <a:t>形成一个闭</a:t>
            </a:r>
            <a:r>
              <a:rPr lang="zh-CN" altLang="en-US" sz="1700" smtClean="0"/>
              <a:t>包</a:t>
            </a:r>
            <a:endParaRPr lang="en-US" altLang="zh-CN" sz="17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59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闭</a:t>
            </a:r>
            <a:r>
              <a:rPr lang="zh-CN" altLang="en-US" sz="2000" b="1" smtClean="0">
                <a:solidFill>
                  <a:srgbClr val="0070C0"/>
                </a:solidFill>
              </a:rPr>
              <a:t>包的最佳实践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请编写一个程序，具体要求如下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编写一个函数 </a:t>
            </a:r>
            <a:r>
              <a:rPr lang="en-US" altLang="zh-CN" smtClean="0"/>
              <a:t>makeSuffix(suffix: </a:t>
            </a:r>
            <a:r>
              <a:rPr lang="en-US" altLang="zh-CN"/>
              <a:t>S</a:t>
            </a:r>
            <a:r>
              <a:rPr lang="en-US" altLang="zh-CN" smtClean="0"/>
              <a:t>tring)  </a:t>
            </a:r>
            <a:r>
              <a:rPr lang="zh-CN" altLang="en-US" smtClean="0"/>
              <a:t>可以接收一个文件后缀名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.jpg)</a:t>
            </a:r>
            <a:r>
              <a:rPr lang="zh-CN" altLang="en-US" smtClean="0"/>
              <a:t>，并返回一个闭包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调</a:t>
            </a:r>
            <a:r>
              <a:rPr lang="zh-CN" altLang="en-US" smtClean="0"/>
              <a:t>用闭包，可以传入一个文件名，如果该文件名没有</a:t>
            </a:r>
            <a:r>
              <a:rPr lang="zh-CN" altLang="en-US"/>
              <a:t>指</a:t>
            </a:r>
            <a:r>
              <a:rPr lang="zh-CN" altLang="en-US" smtClean="0"/>
              <a:t>定的后缀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.jpg) ,</a:t>
            </a:r>
            <a:r>
              <a:rPr lang="zh-CN" altLang="en-US" smtClean="0"/>
              <a:t>则返回 文件名</a:t>
            </a:r>
            <a:r>
              <a:rPr lang="en-US" altLang="zh-CN" smtClean="0"/>
              <a:t>.jpg , </a:t>
            </a:r>
            <a:r>
              <a:rPr lang="zh-CN" altLang="en-US" smtClean="0"/>
              <a:t>如果已经有</a:t>
            </a:r>
            <a:r>
              <a:rPr lang="en-US" altLang="zh-CN" smtClean="0"/>
              <a:t>.jpg</a:t>
            </a:r>
            <a:r>
              <a:rPr lang="zh-CN" altLang="en-US" smtClean="0"/>
              <a:t>后缀，则返回原文件名。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要</a:t>
            </a:r>
            <a:r>
              <a:rPr lang="zh-CN" altLang="en-US" smtClean="0"/>
              <a:t>求使用闭包的方式完成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String.endsWith(xx)</a:t>
            </a:r>
            <a:endParaRPr lang="en-US" altLang="zh-CN"/>
          </a:p>
          <a:p>
            <a:pPr marL="342900" indent="-342900">
              <a:buAutoNum type="arabicParenR"/>
            </a:pPr>
            <a:endParaRPr lang="en-US" altLang="zh-CN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代码</a:t>
            </a:r>
            <a:r>
              <a:rPr lang="zh-CN" altLang="en-US" sz="2000" b="1">
                <a:solidFill>
                  <a:srgbClr val="0070C0"/>
                </a:solidFill>
              </a:rPr>
              <a:t>演示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lvl="0"/>
            <a:endParaRPr lang="en-US" altLang="zh-CN" sz="1600"/>
          </a:p>
          <a:p>
            <a:pPr lvl="0"/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339752" y="3930510"/>
            <a:ext cx="3107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makeSuffix(suffix: String)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(name: String) =&gt;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if (name.endsWith(suffix)) name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else name + suffix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3930510"/>
            <a:ext cx="6624736" cy="1470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体会闭包的好处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pPr marL="228600" lvl="0" indent="-2286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的匿名函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makeSuffix (suffix string)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suffix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变量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合成一个闭包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因为 返回的函数引用到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suffix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我们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体会一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下闭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包的好处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，如果使用传统的方法，也可以轻松实现这个功能，但是传统方法需要每次都传入 后缀名，比如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.jpg 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而闭包因为可以保留上次引用的某个值，所以我们传入一次就可以反复使用。大家可以仔细的体会一把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！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</a:t>
            </a:r>
            <a:r>
              <a:rPr lang="zh-CN" altLang="en-US" sz="2200" b="1" smtClean="0"/>
              <a:t>化</a:t>
            </a:r>
            <a:r>
              <a:rPr lang="en-US" altLang="zh-CN" sz="2200" b="1" smtClean="0"/>
              <a:t>(curry)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401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基本介绍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函</a:t>
            </a:r>
            <a:r>
              <a:rPr lang="zh-CN" altLang="en-US"/>
              <a:t>数编程中，接受</a:t>
            </a:r>
            <a:r>
              <a:rPr lang="zh-CN" altLang="en-US" b="1">
                <a:solidFill>
                  <a:srgbClr val="EE0000"/>
                </a:solidFill>
              </a:rPr>
              <a:t>多个参数的函数</a:t>
            </a:r>
            <a:r>
              <a:rPr lang="zh-CN" altLang="en-US"/>
              <a:t>都可以转化为接受</a:t>
            </a:r>
            <a:r>
              <a:rPr lang="zh-CN" altLang="en-US" b="1">
                <a:solidFill>
                  <a:srgbClr val="EE0000"/>
                </a:solidFill>
              </a:rPr>
              <a:t>单个参数的函数</a:t>
            </a:r>
            <a:r>
              <a:rPr lang="zh-CN" altLang="en-US"/>
              <a:t>，这个转化过程就叫柯里</a:t>
            </a:r>
            <a:r>
              <a:rPr lang="zh-CN" altLang="en-US" smtClean="0"/>
              <a:t>化</a:t>
            </a: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柯里化就是证明了函数只需要一个参数而已。其实我们刚才的学习过程中，已经涉及到了柯里化操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作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mtClean="0"/>
              <a:t>不用设</a:t>
            </a:r>
            <a:r>
              <a:rPr lang="zh-CN" altLang="en-US"/>
              <a:t>立柯里化</a:t>
            </a:r>
            <a:r>
              <a:rPr lang="zh-CN" altLang="en-US" sz="2000" b="1">
                <a:solidFill>
                  <a:srgbClr val="EE0000"/>
                </a:solidFill>
              </a:rPr>
              <a:t>存在的意义</a:t>
            </a:r>
            <a:r>
              <a:rPr lang="zh-CN" altLang="en-US"/>
              <a:t>这样的命</a:t>
            </a:r>
            <a:r>
              <a:rPr lang="zh-CN" altLang="en-US" smtClean="0"/>
              <a:t>题。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里化就是以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函数为主体这种思想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发展的必然产生的结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果。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 smtClean="0"/>
              <a:t>柯</a:t>
            </a:r>
            <a:r>
              <a:rPr lang="zh-CN" altLang="en-US"/>
              <a:t>里化是面向函数思想的必然产生结果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函数柯里化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函数柯里化快速入门</a:t>
            </a:r>
            <a:endParaRPr lang="en-US" altLang="zh-CN" smtClean="0"/>
          </a:p>
          <a:p>
            <a:r>
              <a:rPr lang="zh-CN" altLang="en-US" smtClean="0"/>
              <a:t>编写一个函数，接收两个整数，可以返回两个数的乘积，要求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使用常规的方式完成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用闭包的方式完成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用函数柯里化完成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意观察编程方式的变化。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69250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mul(x: Int, y: Int) =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println(mul(10, 10))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mulCurry(x: Int) = (y: Int) =&gt;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println(mulCurry(10)(9))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mulCurry2(x: Int)(y:Int) =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println(mulCurry2(10)(8))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函数柯里化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函数柯里化最佳实践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比</a:t>
            </a:r>
            <a:r>
              <a:rPr lang="zh-CN" altLang="en-US"/>
              <a:t>较两个字符串在忽略大小写的情况下是否相等，注意，这里是两个任务：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全</a:t>
            </a:r>
            <a:r>
              <a:rPr lang="zh-CN" altLang="en-US"/>
              <a:t>部转大写（或小写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比</a:t>
            </a:r>
            <a:r>
              <a:rPr lang="zh-CN" altLang="en-US"/>
              <a:t>较是否相等</a:t>
            </a:r>
          </a:p>
          <a:p>
            <a:r>
              <a:rPr lang="zh-CN" altLang="en-US"/>
              <a:t>针对这两个操作，我们用一个函数去处理的思想，其</a:t>
            </a:r>
            <a:r>
              <a:rPr lang="zh-CN" altLang="en-US" smtClean="0"/>
              <a:t>实也</a:t>
            </a:r>
            <a:r>
              <a:rPr lang="zh-CN" altLang="en-US"/>
              <a:t>变成了两个函数处理的思</a:t>
            </a:r>
            <a:r>
              <a:rPr lang="zh-CN" altLang="en-US" smtClean="0"/>
              <a:t>想（柯里化）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600375"/>
            <a:ext cx="813690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式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1: 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简单的方式</a:t>
            </a:r>
            <a:r>
              <a:rPr lang="en-US" altLang="zh-CN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使用一个函数完成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eq2(s1: String)(s2: String): Boolean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s1.toLowerCase == s2.toLowerCase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函数柯里化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函数柯里化最佳实践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23269" y="2096774"/>
            <a:ext cx="8136904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b="1">
                <a:latin typeface="Arial" pitchFamily="34" charset="0"/>
                <a:cs typeface="Arial" pitchFamily="34" charset="0"/>
              </a:rPr>
              <a:t>方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式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：使用稍微高级的用法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隐式类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形式为 </a:t>
            </a:r>
            <a:r>
              <a:rPr lang="en-US" altLang="zh-CN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str.</a:t>
            </a:r>
            <a:r>
              <a:rPr lang="zh-CN" altLang="en-US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sz="16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US" altLang="zh-CN" sz="1600" b="1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def eq(s1: String, s2: String): Boolean = {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s1.equals(s2)}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implicit class TestEq(s: String) {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def checkEq(ss: String)(f: (String, String) =&gt; Boolean): Boolean = {</a:t>
            </a:r>
          </a:p>
          <a:p>
            <a:r>
              <a:rPr lang="en-US" altLang="zh-CN" sz="1600" b="1">
                <a:latin typeface="Arial" pitchFamily="34" charset="0"/>
                <a:cs typeface="Arial" pitchFamily="34" charset="0"/>
              </a:rPr>
              <a:t>f(s.toLowerCase, ss.toLowerCase)</a:t>
            </a:r>
          </a:p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}}</a:t>
            </a:r>
          </a:p>
          <a:p>
            <a:endParaRPr lang="en-US" altLang="zh-CN" sz="16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简化版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三种形式，直接传入匿名函数方式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str1.checkEq(str2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)(_.equals(_))</a:t>
            </a:r>
          </a:p>
        </p:txBody>
      </p:sp>
    </p:spTree>
    <p:extLst>
      <p:ext uri="{BB962C8B-B14F-4D97-AF65-F5344CB8AC3E}">
        <p14:creationId xmlns:p14="http://schemas.microsoft.com/office/powerpoint/2010/main" val="19715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看一个需求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如何实现将一段代码</a:t>
            </a:r>
            <a:r>
              <a:rPr lang="en-US" altLang="zh-CN" smtClean="0"/>
              <a:t>(</a:t>
            </a:r>
            <a:r>
              <a:rPr lang="zh-CN" altLang="en-US" smtClean="0"/>
              <a:t>从形式上看</a:t>
            </a:r>
            <a:r>
              <a:rPr lang="en-US" altLang="zh-CN" smtClean="0"/>
              <a:t>)</a:t>
            </a:r>
            <a:r>
              <a:rPr lang="zh-CN" altLang="en-US" smtClean="0"/>
              <a:t>，作为参数传递给高阶函数，在高阶函数内部执行这段代码</a:t>
            </a:r>
            <a:r>
              <a:rPr lang="en-US" altLang="zh-CN" smtClean="0"/>
              <a:t>. </a:t>
            </a:r>
            <a:r>
              <a:rPr lang="zh-CN" altLang="en-US" smtClean="0"/>
              <a:t>其使用的形式如 </a:t>
            </a:r>
            <a:r>
              <a:rPr lang="en-US" altLang="zh-CN" smtClean="0"/>
              <a:t>breakable{} 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987" y="2520255"/>
            <a:ext cx="760942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var n = 10</a:t>
            </a:r>
          </a:p>
          <a:p>
            <a:r>
              <a:rPr lang="en-US" altLang="zh-CN"/>
              <a:t>breakable {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while (n &lt;= 20) {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n += 1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if (n == 18) {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break()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控制抽象基本介绍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控</a:t>
            </a:r>
            <a:r>
              <a:rPr lang="zh-CN" altLang="en-US"/>
              <a:t>制抽象</a:t>
            </a:r>
            <a:r>
              <a:rPr lang="zh-CN" altLang="en-US" smtClean="0"/>
              <a:t>是这样的函数，满足如下条件</a:t>
            </a:r>
            <a:endParaRPr lang="zh-CN" altLang="en-US"/>
          </a:p>
          <a:p>
            <a:pPr marL="342900" indent="-342900">
              <a:buAutoNum type="arabicParenR"/>
            </a:pPr>
            <a:r>
              <a:rPr lang="zh-CN" altLang="en-US" b="1" smtClean="0"/>
              <a:t>参</a:t>
            </a:r>
            <a:r>
              <a:rPr lang="zh-CN" altLang="en-US" b="1"/>
              <a:t>数是函</a:t>
            </a:r>
            <a:r>
              <a:rPr lang="zh-CN" altLang="en-US" b="1" smtClean="0"/>
              <a:t>数</a:t>
            </a:r>
            <a:endParaRPr lang="en-US" altLang="zh-CN" b="1" smtClean="0"/>
          </a:p>
          <a:p>
            <a:pPr marL="342900" indent="-342900">
              <a:buAutoNum type="arabicParenR"/>
            </a:pPr>
            <a:r>
              <a:rPr lang="zh-CN" altLang="en-US" b="1" smtClean="0"/>
              <a:t>函</a:t>
            </a:r>
            <a:r>
              <a:rPr lang="zh-CN" altLang="en-US" b="1"/>
              <a:t>数参数没有输入值也没有返回值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快速入门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2808287"/>
            <a:ext cx="597666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myRunInThread(f1: () =&gt; Unit)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new Thread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override def run():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f1()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}.start()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myRunInThread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() =&gt;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Thread.sleep(5000)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解决方式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-map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返回新的集合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引出偏函数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1-map+fliter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219443"/>
            <a:ext cx="31918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 = List(1, 2, 3, 4, "abc")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思路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1,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map+fliter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的思路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f1(n:Any): Boolean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n.isInstanceOf[Int]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f2(n:Int): Int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 + 1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f3(n:Any): Int ={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n.asInstanceOf[Int]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val list2 = list.filter(f1).map(f3).map(f2)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println("list2=" + list2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4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写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码演示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问题分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析</a:t>
            </a:r>
            <a:endParaRPr lang="en-US" altLang="zh-CN" sz="12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简化</a:t>
            </a:r>
            <a:r>
              <a:rPr lang="zh-CN" altLang="en-US" sz="2000" b="1">
                <a:solidFill>
                  <a:srgbClr val="0070C0"/>
                </a:solidFill>
              </a:rPr>
              <a:t>处理</a:t>
            </a:r>
            <a:r>
              <a:rPr lang="zh-CN" altLang="en-US" sz="2000" b="1" smtClean="0">
                <a:solidFill>
                  <a:srgbClr val="0070C0"/>
                </a:solidFill>
              </a:rPr>
              <a:t>，</a:t>
            </a:r>
            <a:r>
              <a:rPr lang="zh-CN" altLang="en-US" sz="2000" b="1">
                <a:solidFill>
                  <a:srgbClr val="0070C0"/>
                </a:solidFill>
              </a:rPr>
              <a:t>省略</a:t>
            </a:r>
            <a:r>
              <a:rPr lang="en-US" altLang="zh-CN" sz="2000" b="1">
                <a:solidFill>
                  <a:srgbClr val="0070C0"/>
                </a:solidFill>
              </a:rPr>
              <a:t>()</a:t>
            </a:r>
            <a:r>
              <a:rPr lang="zh-CN" altLang="en-US" sz="2000" b="1" smtClean="0">
                <a:solidFill>
                  <a:srgbClr val="0070C0"/>
                </a:solidFill>
              </a:rPr>
              <a:t>，如</a:t>
            </a:r>
            <a:r>
              <a:rPr lang="zh-CN" altLang="en-US" sz="2000" b="1">
                <a:solidFill>
                  <a:srgbClr val="0070C0"/>
                </a:solidFill>
              </a:rPr>
              <a:t>下形式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72183"/>
            <a:ext cx="756084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myRunInThread(f1:  =&gt; Unit): Unit = {//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Thread {</a:t>
            </a:r>
            <a:r>
              <a:rPr lang="en-US" altLang="zh-CN" sz="1400" i="1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i="1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i="1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override def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run(): Unit = {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  f1 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}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}.start()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myRunInThread { 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b="1" smtClean="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400" b="1" smtClean="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..."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Thread.</a:t>
            </a:r>
            <a:r>
              <a:rPr lang="en-US" altLang="zh-CN" sz="1400" i="1" smtClean="0">
                <a:latin typeface="Arial" pitchFamily="34" charset="0"/>
                <a:cs typeface="Arial" pitchFamily="34" charset="0"/>
              </a:rPr>
              <a:t>sleep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(5000)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b="1" smtClean="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4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40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进阶用法：实现类似</a:t>
            </a:r>
            <a:r>
              <a:rPr lang="en-US" altLang="zh-CN" sz="2000" b="1">
                <a:solidFill>
                  <a:srgbClr val="0070C0"/>
                </a:solidFill>
              </a:rPr>
              <a:t>while</a:t>
            </a:r>
            <a:r>
              <a:rPr lang="zh-CN" altLang="en-US" sz="2000" b="1">
                <a:solidFill>
                  <a:srgbClr val="0070C0"/>
                </a:solidFill>
              </a:rPr>
              <a:t>的</a:t>
            </a:r>
            <a:r>
              <a:rPr lang="en-US" altLang="zh-CN" sz="2000" b="1">
                <a:solidFill>
                  <a:srgbClr val="0070C0"/>
                </a:solidFill>
              </a:rPr>
              <a:t>until</a:t>
            </a:r>
            <a:r>
              <a:rPr lang="zh-CN" altLang="en-US" sz="2000" b="1">
                <a:solidFill>
                  <a:srgbClr val="0070C0"/>
                </a:solidFill>
              </a:rPr>
              <a:t>函数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56159"/>
            <a:ext cx="799288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x =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10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until(condition: =&gt; Boolean)(block: =&gt; Unit): Unit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循环，递归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if (!condition)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block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until(condition)(block)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      println("x=" + x)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      println(condition)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      block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      println("x=" + x)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until(x == 0)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x -= 1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println("x=" + x)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代码说明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】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解决方式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-map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返回新的集合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引出偏函数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思路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模式匹配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304231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addOne( i : Int ): Int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 match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x:Int =&gt; x + 1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 _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list = List(1, 2, 3, 4, "abc")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list2 = list.map(addOne2)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println("list2=" + list2)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7613" y="2317011"/>
            <a:ext cx="294478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addOne2( i : Any ):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 match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x:Int =&gt; x + 1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case _ =&gt;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491880" y="2875647"/>
            <a:ext cx="936104" cy="58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改进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b="1" smtClean="0"/>
              <a:t>在</a:t>
            </a:r>
            <a:r>
              <a:rPr lang="zh-CN" altLang="en-US" b="1"/>
              <a:t>对</a:t>
            </a:r>
            <a:r>
              <a:rPr lang="zh-CN" altLang="en-US" b="1">
                <a:solidFill>
                  <a:srgbClr val="FF0000"/>
                </a:solidFill>
              </a:rPr>
              <a:t>符合某个条件</a:t>
            </a:r>
            <a:r>
              <a:rPr lang="zh-CN" altLang="en-US" b="1"/>
              <a:t>，而不是所有情况进行逻辑操作时，使用偏函数是一个不错的选</a:t>
            </a:r>
            <a:r>
              <a:rPr lang="zh-CN" altLang="en-US" b="1" smtClean="0"/>
              <a:t>择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/>
              <a:t>将</a:t>
            </a:r>
            <a:r>
              <a:rPr lang="zh-CN" altLang="en-US"/>
              <a:t>包在大括号内的一组</a:t>
            </a:r>
            <a:r>
              <a:rPr lang="en-US" altLang="zh-CN"/>
              <a:t>case</a:t>
            </a:r>
            <a:r>
              <a:rPr lang="zh-CN" altLang="en-US"/>
              <a:t>语句封装为函数，我们称之为</a:t>
            </a:r>
            <a:r>
              <a:rPr lang="zh-CN" altLang="en-US" b="1">
                <a:solidFill>
                  <a:srgbClr val="FF0000"/>
                </a:solidFill>
              </a:rPr>
              <a:t>偏函数</a:t>
            </a:r>
            <a:r>
              <a:rPr lang="zh-CN" altLang="en-US"/>
              <a:t>，它只对会作用于指定类型的参数或指定范围值的参数实施计算，超出范围的值会忽略（未必会忽略，这取决于你打算怎样处理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AutoNum type="arabicParenR"/>
            </a:pP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偏</a:t>
            </a:r>
            <a:r>
              <a:rPr lang="zh-CN" altLang="en-US"/>
              <a:t>函数在</a:t>
            </a:r>
            <a:r>
              <a:rPr lang="en-US" altLang="zh-CN"/>
              <a:t>Scala</a:t>
            </a:r>
            <a:r>
              <a:rPr lang="zh-CN" altLang="en-US"/>
              <a:t>中是一个特质</a:t>
            </a:r>
            <a:r>
              <a:rPr lang="en-US" altLang="zh-CN"/>
              <a:t>PartialFunction</a:t>
            </a: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偏函数快速入门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/>
              <a:t>使</a:t>
            </a:r>
            <a:r>
              <a:rPr lang="zh-CN" altLang="en-US" smtClean="0"/>
              <a:t>用偏函数解决前面的问题，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代码演示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b="1">
                <a:solidFill>
                  <a:srgbClr val="CC0000"/>
                </a:solidFill>
              </a:rPr>
              <a:t>说明</a:t>
            </a:r>
            <a:r>
              <a:rPr lang="en-US" altLang="zh-CN" smtClean="0"/>
              <a:t>】</a:t>
            </a:r>
            <a:r>
              <a:rPr lang="zh-CN" altLang="en-US" b="1" smtClean="0"/>
              <a:t> 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448247"/>
            <a:ext cx="69707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 = List(1, 2, 3, 4, "abc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addOne3= new PartialFunction[Any, Int] 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isDefinedAt(any: Any) = if (any.isInstanceOf[Int]) true else false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apply(any: Any) = any.asInstanceOf[Int] + 1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val list3 = list.collect(addOne3)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println("list3=" + list3)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//?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偏函数的小结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用构建特质的实现类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使用的方式是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PartialFunction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的匿名子类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PartialFunction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是个特质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看源码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构建偏函数时，参数形式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   [Any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, Int]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是泛型，第一个表示参数类型，第二个表示返回参数</a:t>
            </a:r>
          </a:p>
          <a:p>
            <a:pPr marL="342900" indent="-342900">
              <a:buAutoNum type="arabicParenR"/>
              <a:defRPr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使用偏函数时，会遍历集合的所有元素，编译器执行流程时先执行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isDefinedAt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()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果为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true ,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就会执行 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apply,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构建一个新的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Int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对象返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回</a:t>
            </a:r>
            <a:endParaRPr lang="en-US" altLang="zh-CN" sz="17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执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行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isDefinedAt()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false 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就过滤掉这个元素，即不构建新的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函数不支持偏函数，因为</a:t>
            </a:r>
            <a:r>
              <a:rPr lang="en-US" altLang="zh-CN" sz="170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底层的机制就是所有循环遍历，无法过滤处理原来集合的元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 sz="170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collect</a:t>
            </a:r>
            <a:r>
              <a:rPr lang="zh-CN" altLang="en-US" sz="1700">
                <a:latin typeface="Arial" pitchFamily="34" charset="0"/>
                <a:cs typeface="Arial" pitchFamily="34" charset="0"/>
              </a:rPr>
              <a:t>函数支持偏函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 sz="17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6159"/>
            <a:ext cx="64103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3120"/>
              </p:ext>
            </p:extLst>
          </p:nvPr>
        </p:nvGraphicFramePr>
        <p:xfrm>
          <a:off x="7571738" y="2095313"/>
          <a:ext cx="720080" cy="55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包装程序外壳对象" showAsIcon="1" r:id="rId5" imgW="928080" imgH="711360" progId="Package">
                  <p:embed/>
                </p:oleObj>
              </mc:Choice>
              <mc:Fallback>
                <p:oleObj name="包装程序外壳对象" showAsIcon="1" r:id="rId5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1738" y="2095313"/>
                        <a:ext cx="720080" cy="551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3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偏函数简化形式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明偏函数，需要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重写特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质中的方法，有的时候会略显麻烦，而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其实提供了简单的方法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化形式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简化形式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741" y="2760086"/>
            <a:ext cx="74116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def </a:t>
            </a:r>
            <a:r>
              <a:rPr lang="en-US" altLang="zh-CN" smtClean="0"/>
              <a:t>f2: </a:t>
            </a:r>
            <a:r>
              <a:rPr lang="en-US" altLang="zh-CN" b="1"/>
              <a:t>PartialFunction</a:t>
            </a:r>
            <a:r>
              <a:rPr lang="en-US" altLang="zh-CN"/>
              <a:t>[Any, Int] = {</a:t>
            </a:r>
          </a:p>
          <a:p>
            <a:r>
              <a:rPr lang="en-US" altLang="zh-CN"/>
              <a:t>  case i: Int =&gt; i + 1 // </a:t>
            </a:r>
            <a:r>
              <a:rPr lang="en-US" altLang="zh-CN" b="1">
                <a:solidFill>
                  <a:srgbClr val="EE0000"/>
                </a:solidFill>
              </a:rPr>
              <a:t>case</a:t>
            </a:r>
            <a:r>
              <a:rPr lang="zh-CN" altLang="en-US" b="1">
                <a:solidFill>
                  <a:srgbClr val="EE0000"/>
                </a:solidFill>
              </a:rPr>
              <a:t>语句可以自动转换为偏函数</a:t>
            </a:r>
            <a:endParaRPr lang="zh-CN" altLang="en-US">
              <a:solidFill>
                <a:srgbClr val="EE0000"/>
              </a:solidFill>
            </a:endParaRPr>
          </a:p>
          <a:p>
            <a:r>
              <a:rPr lang="en-US" altLang="zh-CN"/>
              <a:t>}</a:t>
            </a:r>
          </a:p>
          <a:p>
            <a:r>
              <a:rPr lang="en-US" altLang="zh-CN"/>
              <a:t>val </a:t>
            </a:r>
            <a:r>
              <a:rPr lang="en-US" altLang="zh-CN" smtClean="0"/>
              <a:t>list2 </a:t>
            </a:r>
            <a:r>
              <a:rPr lang="en-US" altLang="zh-CN"/>
              <a:t>= List(1, 2, 3, 4,"ABC</a:t>
            </a:r>
            <a:r>
              <a:rPr lang="en-US" altLang="zh-CN" smtClean="0"/>
              <a:t>").collect(f2)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99592" y="4754244"/>
            <a:ext cx="74168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val </a:t>
            </a:r>
            <a:r>
              <a:rPr lang="en-US" altLang="zh-CN" smtClean="0"/>
              <a:t>list3 </a:t>
            </a:r>
            <a:r>
              <a:rPr lang="en-US" altLang="zh-CN"/>
              <a:t>= List(1, 2, 3, 4,"ABC</a:t>
            </a:r>
            <a:r>
              <a:rPr lang="en-US" altLang="zh-CN" smtClean="0"/>
              <a:t>").collect</a:t>
            </a:r>
            <a:r>
              <a:rPr lang="en-US" altLang="zh-CN" b="1" smtClean="0"/>
              <a:t>{ </a:t>
            </a:r>
            <a:r>
              <a:rPr lang="en-US" altLang="zh-CN" b="1"/>
              <a:t>case i: Int =&gt; i + 1 }</a:t>
            </a:r>
            <a:endParaRPr lang="en-US" altLang="zh-CN"/>
          </a:p>
          <a:p>
            <a:r>
              <a:rPr lang="en-US" altLang="zh-CN" smtClean="0"/>
              <a:t>println(list3)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8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作</a:t>
            </a:r>
            <a:r>
              <a:rPr lang="zh-CN" altLang="en-US" sz="2200" b="1"/>
              <a:t>为参数的函数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数作为一个变量传入到了另一个函数中，那么该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作为参数的函数的类型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是：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function1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返回类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用实例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229590"/>
            <a:ext cx="7056314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plus(x: Int) = 3 + x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result1 = Array(1, 2, 3, 4).map(plus(_))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println(result1.mkString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(","))</a:t>
            </a: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EE0000"/>
                </a:solidFill>
              </a:rPr>
              <a:t>案例</a:t>
            </a:r>
            <a:r>
              <a:rPr lang="zh-CN" altLang="en-US" sz="1400">
                <a:solidFill>
                  <a:srgbClr val="EE0000"/>
                </a:solidFill>
              </a:rPr>
              <a:t>演</a:t>
            </a:r>
            <a:r>
              <a:rPr lang="zh-CN" altLang="en-US" sz="1400" smtClean="0">
                <a:solidFill>
                  <a:srgbClr val="EE0000"/>
                </a:solidFill>
              </a:rPr>
              <a:t>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 smtClean="0">
                <a:solidFill>
                  <a:srgbClr val="EE0000"/>
                </a:solidFill>
              </a:rPr>
              <a:t>代码说明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9073</Words>
  <Application>Microsoft Office PowerPoint</Application>
  <PresentationFormat>自定义</PresentationFormat>
  <Paragraphs>1206</Paragraphs>
  <Slides>32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包装程序外壳对象</vt:lpstr>
      <vt:lpstr>Scala核心编程 -函数式编程高级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1171</cp:revision>
  <dcterms:created xsi:type="dcterms:W3CDTF">2013-03-04T07:19:00Z</dcterms:created>
  <dcterms:modified xsi:type="dcterms:W3CDTF">2018-11-21T08:39:39Z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