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596450" y="1444250"/>
            <a:ext cx="40431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Diving Deep into Chrome’s Dev Tool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By- @SwagatSwain_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Web</a:t>
            </a:r>
          </a:p>
        </p:txBody>
      </p:sp>
      <p:pic>
        <p:nvPicPr>
          <p:cNvPr descr="web_training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125" y="1250300"/>
            <a:ext cx="3647749" cy="3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Browser &amp; DevTools</a:t>
            </a:r>
          </a:p>
        </p:txBody>
      </p:sp>
      <p:pic>
        <p:nvPicPr>
          <p:cNvPr descr="Browsers-Free-PNG-Image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4" y="1579325"/>
            <a:ext cx="3774724" cy="243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rome-developer-tools.jp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999" y="1949250"/>
            <a:ext cx="3809999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Chrome’s Console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4253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Hello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Query Selector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Current Selector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inspect()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document.body.contentEditable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getEventListners()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monitorEventListners()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unmonitorEventListners()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console.table(var)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console.count()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8625" y="1225225"/>
            <a:ext cx="4253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console.time('myTime')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$_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Add-ons	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Break On Exception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Visual 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Live Reload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WorkSpace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2596450" y="1444250"/>
            <a:ext cx="40431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Any Questions?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