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31"/>
  </p:notesMasterIdLst>
  <p:handoutMasterIdLst>
    <p:handoutMasterId r:id="rId32"/>
  </p:handoutMasterIdLst>
  <p:sldIdLst>
    <p:sldId id="299" r:id="rId4"/>
    <p:sldId id="324" r:id="rId5"/>
    <p:sldId id="302" r:id="rId6"/>
    <p:sldId id="327" r:id="rId7"/>
    <p:sldId id="325" r:id="rId8"/>
    <p:sldId id="326" r:id="rId9"/>
    <p:sldId id="311" r:id="rId10"/>
    <p:sldId id="310" r:id="rId11"/>
    <p:sldId id="312" r:id="rId12"/>
    <p:sldId id="303" r:id="rId13"/>
    <p:sldId id="316" r:id="rId14"/>
    <p:sldId id="329" r:id="rId15"/>
    <p:sldId id="317" r:id="rId16"/>
    <p:sldId id="318" r:id="rId17"/>
    <p:sldId id="335" r:id="rId18"/>
    <p:sldId id="306" r:id="rId19"/>
    <p:sldId id="307" r:id="rId20"/>
    <p:sldId id="308" r:id="rId21"/>
    <p:sldId id="321" r:id="rId22"/>
    <p:sldId id="331" r:id="rId23"/>
    <p:sldId id="332" r:id="rId24"/>
    <p:sldId id="320" r:id="rId25"/>
    <p:sldId id="309" r:id="rId26"/>
    <p:sldId id="334" r:id="rId27"/>
    <p:sldId id="328" r:id="rId28"/>
    <p:sldId id="333" r:id="rId29"/>
    <p:sldId id="261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949"/>
    <a:srgbClr val="F4BD2D"/>
    <a:srgbClr val="1C7DE1"/>
    <a:srgbClr val="F07624"/>
    <a:srgbClr val="1ED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B5305-DE56-4BC6-96B9-8605CD45F36C}" v="41" dt="2020-03-18T01:22:40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0977" autoAdjust="0"/>
  </p:normalViewPr>
  <p:slideViewPr>
    <p:cSldViewPr showGuides="1">
      <p:cViewPr varScale="1">
        <p:scale>
          <a:sx n="100" d="100"/>
          <a:sy n="100" d="100"/>
        </p:scale>
        <p:origin x="543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wh368@outlook.com" userId="512a506cc4b0360f" providerId="LiveId" clId="{EC3D2ABE-3309-4B5D-A991-836BB6B20A7A}"/>
    <pc:docChg chg="undo redo custSel addSld delSld modSld sldOrd">
      <pc:chgData name="sunwh368@outlook.com" userId="512a506cc4b0360f" providerId="LiveId" clId="{EC3D2ABE-3309-4B5D-A991-836BB6B20A7A}" dt="2020-03-10T15:50:41.167" v="5588"/>
      <pc:docMkLst>
        <pc:docMk/>
      </pc:docMkLst>
      <pc:sldChg chg="modSp del">
        <pc:chgData name="sunwh368@outlook.com" userId="512a506cc4b0360f" providerId="LiveId" clId="{EC3D2ABE-3309-4B5D-A991-836BB6B20A7A}" dt="2020-03-09T05:16:57.591" v="604" actId="47"/>
        <pc:sldMkLst>
          <pc:docMk/>
          <pc:sldMk cId="132192757" sldId="258"/>
        </pc:sldMkLst>
        <pc:spChg chg="mod">
          <ac:chgData name="sunwh368@outlook.com" userId="512a506cc4b0360f" providerId="LiveId" clId="{EC3D2ABE-3309-4B5D-A991-836BB6B20A7A}" dt="2020-03-09T05:05:26.557" v="275" actId="20577"/>
          <ac:spMkLst>
            <pc:docMk/>
            <pc:sldMk cId="132192757" sldId="258"/>
            <ac:spMk id="2" creationId="{00000000-0000-0000-0000-000000000000}"/>
          </ac:spMkLst>
        </pc:spChg>
      </pc:sldChg>
      <pc:sldChg chg="addSp delSp modSp del">
        <pc:chgData name="sunwh368@outlook.com" userId="512a506cc4b0360f" providerId="LiveId" clId="{EC3D2ABE-3309-4B5D-A991-836BB6B20A7A}" dt="2020-03-09T05:14:51.117" v="601" actId="2696"/>
        <pc:sldMkLst>
          <pc:docMk/>
          <pc:sldMk cId="3602520227" sldId="261"/>
        </pc:sldMkLst>
        <pc:spChg chg="del">
          <ac:chgData name="sunwh368@outlook.com" userId="512a506cc4b0360f" providerId="LiveId" clId="{EC3D2ABE-3309-4B5D-A991-836BB6B20A7A}" dt="2020-03-09T05:13:17.732" v="557" actId="931"/>
          <ac:spMkLst>
            <pc:docMk/>
            <pc:sldMk cId="3602520227" sldId="261"/>
            <ac:spMk id="3" creationId="{52A3A6F7-9D59-4072-9A53-1E53188AB7DD}"/>
          </ac:spMkLst>
        </pc:spChg>
        <pc:spChg chg="topLvl">
          <ac:chgData name="sunwh368@outlook.com" userId="512a506cc4b0360f" providerId="LiveId" clId="{EC3D2ABE-3309-4B5D-A991-836BB6B20A7A}" dt="2020-03-09T05:13:58.124" v="566" actId="478"/>
          <ac:spMkLst>
            <pc:docMk/>
            <pc:sldMk cId="3602520227" sldId="261"/>
            <ac:spMk id="6" creationId="{00000000-0000-0000-0000-000000000000}"/>
          </ac:spMkLst>
        </pc:spChg>
        <pc:spChg chg="del topLvl">
          <ac:chgData name="sunwh368@outlook.com" userId="512a506cc4b0360f" providerId="LiveId" clId="{EC3D2ABE-3309-4B5D-A991-836BB6B20A7A}" dt="2020-03-09T05:13:58.124" v="566" actId="478"/>
          <ac:spMkLst>
            <pc:docMk/>
            <pc:sldMk cId="3602520227" sldId="261"/>
            <ac:spMk id="7" creationId="{00000000-0000-0000-0000-000000000000}"/>
          </ac:spMkLst>
        </pc:spChg>
        <pc:spChg chg="mod">
          <ac:chgData name="sunwh368@outlook.com" userId="512a506cc4b0360f" providerId="LiveId" clId="{EC3D2ABE-3309-4B5D-A991-836BB6B20A7A}" dt="2020-03-09T05:14:24.561" v="598" actId="20577"/>
          <ac:spMkLst>
            <pc:docMk/>
            <pc:sldMk cId="3602520227" sldId="261"/>
            <ac:spMk id="8" creationId="{00000000-0000-0000-0000-000000000000}"/>
          </ac:spMkLst>
        </pc:spChg>
        <pc:grpChg chg="del">
          <ac:chgData name="sunwh368@outlook.com" userId="512a506cc4b0360f" providerId="LiveId" clId="{EC3D2ABE-3309-4B5D-A991-836BB6B20A7A}" dt="2020-03-09T05:13:58.124" v="566" actId="478"/>
          <ac:grpSpMkLst>
            <pc:docMk/>
            <pc:sldMk cId="3602520227" sldId="261"/>
            <ac:grpSpMk id="5" creationId="{00000000-0000-0000-0000-000000000000}"/>
          </ac:grpSpMkLst>
        </pc:grpChg>
        <pc:picChg chg="add mod">
          <ac:chgData name="sunwh368@outlook.com" userId="512a506cc4b0360f" providerId="LiveId" clId="{EC3D2ABE-3309-4B5D-A991-836BB6B20A7A}" dt="2020-03-09T05:13:52.928" v="565" actId="14826"/>
          <ac:picMkLst>
            <pc:docMk/>
            <pc:sldMk cId="3602520227" sldId="261"/>
            <ac:picMk id="4" creationId="{E02F808D-439A-46F6-923F-A3C57E165087}"/>
          </ac:picMkLst>
        </pc:picChg>
      </pc:sldChg>
      <pc:sldChg chg="add">
        <pc:chgData name="sunwh368@outlook.com" userId="512a506cc4b0360f" providerId="LiveId" clId="{EC3D2ABE-3309-4B5D-A991-836BB6B20A7A}" dt="2020-03-09T05:15:00.540" v="602"/>
        <pc:sldMkLst>
          <pc:docMk/>
          <pc:sldMk cId="3740005938" sldId="261"/>
        </pc:sldMkLst>
      </pc:sldChg>
      <pc:sldChg chg="del">
        <pc:chgData name="sunwh368@outlook.com" userId="512a506cc4b0360f" providerId="LiveId" clId="{EC3D2ABE-3309-4B5D-A991-836BB6B20A7A}" dt="2020-03-09T05:17:10.855" v="635" actId="47"/>
        <pc:sldMkLst>
          <pc:docMk/>
          <pc:sldMk cId="2910665987" sldId="262"/>
        </pc:sldMkLst>
      </pc:sldChg>
      <pc:sldChg chg="del">
        <pc:chgData name="sunwh368@outlook.com" userId="512a506cc4b0360f" providerId="LiveId" clId="{EC3D2ABE-3309-4B5D-A991-836BB6B20A7A}" dt="2020-03-09T05:17:00.055" v="605" actId="47"/>
        <pc:sldMkLst>
          <pc:docMk/>
          <pc:sldMk cId="1868040553" sldId="265"/>
        </pc:sldMkLst>
      </pc:sldChg>
      <pc:sldChg chg="del">
        <pc:chgData name="sunwh368@outlook.com" userId="512a506cc4b0360f" providerId="LiveId" clId="{EC3D2ABE-3309-4B5D-A991-836BB6B20A7A}" dt="2020-03-09T05:17:11.027" v="636" actId="47"/>
        <pc:sldMkLst>
          <pc:docMk/>
          <pc:sldMk cId="3963596539" sldId="266"/>
        </pc:sldMkLst>
      </pc:sldChg>
      <pc:sldChg chg="del">
        <pc:chgData name="sunwh368@outlook.com" userId="512a506cc4b0360f" providerId="LiveId" clId="{EC3D2ABE-3309-4B5D-A991-836BB6B20A7A}" dt="2020-03-09T05:17:00.887" v="606" actId="47"/>
        <pc:sldMkLst>
          <pc:docMk/>
          <pc:sldMk cId="3321132851" sldId="267"/>
        </pc:sldMkLst>
      </pc:sldChg>
      <pc:sldChg chg="del">
        <pc:chgData name="sunwh368@outlook.com" userId="512a506cc4b0360f" providerId="LiveId" clId="{EC3D2ABE-3309-4B5D-A991-836BB6B20A7A}" dt="2020-03-09T05:17:08.891" v="627" actId="47"/>
        <pc:sldMkLst>
          <pc:docMk/>
          <pc:sldMk cId="3478284882" sldId="268"/>
        </pc:sldMkLst>
      </pc:sldChg>
      <pc:sldChg chg="del">
        <pc:chgData name="sunwh368@outlook.com" userId="512a506cc4b0360f" providerId="LiveId" clId="{EC3D2ABE-3309-4B5D-A991-836BB6B20A7A}" dt="2020-03-09T05:17:07.242" v="619" actId="47"/>
        <pc:sldMkLst>
          <pc:docMk/>
          <pc:sldMk cId="2496250698" sldId="269"/>
        </pc:sldMkLst>
      </pc:sldChg>
      <pc:sldChg chg="del">
        <pc:chgData name="sunwh368@outlook.com" userId="512a506cc4b0360f" providerId="LiveId" clId="{EC3D2ABE-3309-4B5D-A991-836BB6B20A7A}" dt="2020-03-09T05:17:10.092" v="631" actId="47"/>
        <pc:sldMkLst>
          <pc:docMk/>
          <pc:sldMk cId="3393411082" sldId="270"/>
        </pc:sldMkLst>
      </pc:sldChg>
      <pc:sldChg chg="del">
        <pc:chgData name="sunwh368@outlook.com" userId="512a506cc4b0360f" providerId="LiveId" clId="{EC3D2ABE-3309-4B5D-A991-836BB6B20A7A}" dt="2020-03-09T05:17:09.306" v="629" actId="47"/>
        <pc:sldMkLst>
          <pc:docMk/>
          <pc:sldMk cId="3312449938" sldId="271"/>
        </pc:sldMkLst>
      </pc:sldChg>
      <pc:sldChg chg="del">
        <pc:chgData name="sunwh368@outlook.com" userId="512a506cc4b0360f" providerId="LiveId" clId="{EC3D2ABE-3309-4B5D-A991-836BB6B20A7A}" dt="2020-03-09T05:17:08.669" v="626" actId="47"/>
        <pc:sldMkLst>
          <pc:docMk/>
          <pc:sldMk cId="3156862508" sldId="272"/>
        </pc:sldMkLst>
      </pc:sldChg>
      <pc:sldChg chg="del">
        <pc:chgData name="sunwh368@outlook.com" userId="512a506cc4b0360f" providerId="LiveId" clId="{EC3D2ABE-3309-4B5D-A991-836BB6B20A7A}" dt="2020-03-09T05:17:08.262" v="624" actId="47"/>
        <pc:sldMkLst>
          <pc:docMk/>
          <pc:sldMk cId="2947652021" sldId="273"/>
        </pc:sldMkLst>
      </pc:sldChg>
      <pc:sldChg chg="del">
        <pc:chgData name="sunwh368@outlook.com" userId="512a506cc4b0360f" providerId="LiveId" clId="{EC3D2ABE-3309-4B5D-A991-836BB6B20A7A}" dt="2020-03-09T05:17:06.908" v="617" actId="47"/>
        <pc:sldMkLst>
          <pc:docMk/>
          <pc:sldMk cId="1334218432" sldId="274"/>
        </pc:sldMkLst>
      </pc:sldChg>
      <pc:sldChg chg="del">
        <pc:chgData name="sunwh368@outlook.com" userId="512a506cc4b0360f" providerId="LiveId" clId="{EC3D2ABE-3309-4B5D-A991-836BB6B20A7A}" dt="2020-03-09T05:17:06.635" v="615" actId="47"/>
        <pc:sldMkLst>
          <pc:docMk/>
          <pc:sldMk cId="2424609171" sldId="275"/>
        </pc:sldMkLst>
      </pc:sldChg>
      <pc:sldChg chg="del">
        <pc:chgData name="sunwh368@outlook.com" userId="512a506cc4b0360f" providerId="LiveId" clId="{EC3D2ABE-3309-4B5D-A991-836BB6B20A7A}" dt="2020-03-09T05:17:07.842" v="622" actId="47"/>
        <pc:sldMkLst>
          <pc:docMk/>
          <pc:sldMk cId="1982340520" sldId="276"/>
        </pc:sldMkLst>
      </pc:sldChg>
      <pc:sldChg chg="del">
        <pc:chgData name="sunwh368@outlook.com" userId="512a506cc4b0360f" providerId="LiveId" clId="{EC3D2ABE-3309-4B5D-A991-836BB6B20A7A}" dt="2020-03-09T05:17:09.148" v="628" actId="47"/>
        <pc:sldMkLst>
          <pc:docMk/>
          <pc:sldMk cId="4105947106" sldId="277"/>
        </pc:sldMkLst>
      </pc:sldChg>
      <pc:sldChg chg="del">
        <pc:chgData name="sunwh368@outlook.com" userId="512a506cc4b0360f" providerId="LiveId" clId="{EC3D2ABE-3309-4B5D-A991-836BB6B20A7A}" dt="2020-03-09T05:17:06.399" v="614" actId="47"/>
        <pc:sldMkLst>
          <pc:docMk/>
          <pc:sldMk cId="1293237434" sldId="281"/>
        </pc:sldMkLst>
      </pc:sldChg>
      <pc:sldChg chg="del">
        <pc:chgData name="sunwh368@outlook.com" userId="512a506cc4b0360f" providerId="LiveId" clId="{EC3D2ABE-3309-4B5D-A991-836BB6B20A7A}" dt="2020-03-09T05:17:06.212" v="613" actId="47"/>
        <pc:sldMkLst>
          <pc:docMk/>
          <pc:sldMk cId="2558020746" sldId="282"/>
        </pc:sldMkLst>
      </pc:sldChg>
      <pc:sldChg chg="del">
        <pc:chgData name="sunwh368@outlook.com" userId="512a506cc4b0360f" providerId="LiveId" clId="{EC3D2ABE-3309-4B5D-A991-836BB6B20A7A}" dt="2020-03-09T05:17:05.959" v="612" actId="47"/>
        <pc:sldMkLst>
          <pc:docMk/>
          <pc:sldMk cId="632315293" sldId="283"/>
        </pc:sldMkLst>
      </pc:sldChg>
      <pc:sldChg chg="del">
        <pc:chgData name="sunwh368@outlook.com" userId="512a506cc4b0360f" providerId="LiveId" clId="{EC3D2ABE-3309-4B5D-A991-836BB6B20A7A}" dt="2020-03-09T05:17:05.786" v="611" actId="47"/>
        <pc:sldMkLst>
          <pc:docMk/>
          <pc:sldMk cId="1028807687" sldId="284"/>
        </pc:sldMkLst>
      </pc:sldChg>
      <pc:sldChg chg="addSp delSp modSp del ord">
        <pc:chgData name="sunwh368@outlook.com" userId="512a506cc4b0360f" providerId="LiveId" clId="{EC3D2ABE-3309-4B5D-A991-836BB6B20A7A}" dt="2020-03-09T05:16:00.548" v="603" actId="47"/>
        <pc:sldMkLst>
          <pc:docMk/>
          <pc:sldMk cId="3226357739" sldId="285"/>
        </pc:sldMkLst>
        <pc:spChg chg="del mod topLvl">
          <ac:chgData name="sunwh368@outlook.com" userId="512a506cc4b0360f" providerId="LiveId" clId="{EC3D2ABE-3309-4B5D-A991-836BB6B20A7A}" dt="2020-03-09T04:58:39.099" v="202" actId="478"/>
          <ac:spMkLst>
            <pc:docMk/>
            <pc:sldMk cId="3226357739" sldId="285"/>
            <ac:spMk id="8" creationId="{00000000-0000-0000-0000-000000000000}"/>
          </ac:spMkLst>
        </pc:spChg>
        <pc:spChg chg="add del mod topLvl">
          <ac:chgData name="sunwh368@outlook.com" userId="512a506cc4b0360f" providerId="LiveId" clId="{EC3D2ABE-3309-4B5D-A991-836BB6B20A7A}" dt="2020-03-09T05:05:36.632" v="277" actId="20577"/>
          <ac:spMkLst>
            <pc:docMk/>
            <pc:sldMk cId="3226357739" sldId="285"/>
            <ac:spMk id="9" creationId="{00000000-0000-0000-0000-000000000000}"/>
          </ac:spMkLst>
        </pc:spChg>
        <pc:spChg chg="del">
          <ac:chgData name="sunwh368@outlook.com" userId="512a506cc4b0360f" providerId="LiveId" clId="{EC3D2ABE-3309-4B5D-A991-836BB6B20A7A}" dt="2020-03-09T04:56:32.068" v="183" actId="478"/>
          <ac:spMkLst>
            <pc:docMk/>
            <pc:sldMk cId="3226357739" sldId="285"/>
            <ac:spMk id="11" creationId="{00000000-0000-0000-0000-000000000000}"/>
          </ac:spMkLst>
        </pc:spChg>
        <pc:grpChg chg="add del mod">
          <ac:chgData name="sunwh368@outlook.com" userId="512a506cc4b0360f" providerId="LiveId" clId="{EC3D2ABE-3309-4B5D-A991-836BB6B20A7A}" dt="2020-03-09T04:58:29.370" v="195" actId="165"/>
          <ac:grpSpMkLst>
            <pc:docMk/>
            <pc:sldMk cId="3226357739" sldId="285"/>
            <ac:grpSpMk id="7" creationId="{00000000-0000-0000-0000-000000000000}"/>
          </ac:grpSpMkLst>
        </pc:grpChg>
      </pc:sldChg>
      <pc:sldChg chg="del">
        <pc:chgData name="sunwh368@outlook.com" userId="512a506cc4b0360f" providerId="LiveId" clId="{EC3D2ABE-3309-4B5D-A991-836BB6B20A7A}" dt="2020-03-09T05:17:07.696" v="621" actId="47"/>
        <pc:sldMkLst>
          <pc:docMk/>
          <pc:sldMk cId="1712830907" sldId="286"/>
        </pc:sldMkLst>
      </pc:sldChg>
      <pc:sldChg chg="del">
        <pc:chgData name="sunwh368@outlook.com" userId="512a506cc4b0360f" providerId="LiveId" clId="{EC3D2ABE-3309-4B5D-A991-836BB6B20A7A}" dt="2020-03-09T05:17:07.079" v="618" actId="47"/>
        <pc:sldMkLst>
          <pc:docMk/>
          <pc:sldMk cId="2177895186" sldId="287"/>
        </pc:sldMkLst>
      </pc:sldChg>
      <pc:sldChg chg="del">
        <pc:chgData name="sunwh368@outlook.com" userId="512a506cc4b0360f" providerId="LiveId" clId="{EC3D2ABE-3309-4B5D-A991-836BB6B20A7A}" dt="2020-03-09T05:17:08.455" v="625" actId="47"/>
        <pc:sldMkLst>
          <pc:docMk/>
          <pc:sldMk cId="2803703071" sldId="288"/>
        </pc:sldMkLst>
      </pc:sldChg>
      <pc:sldChg chg="del">
        <pc:chgData name="sunwh368@outlook.com" userId="512a506cc4b0360f" providerId="LiveId" clId="{EC3D2ABE-3309-4B5D-A991-836BB6B20A7A}" dt="2020-03-09T05:17:10.694" v="634" actId="47"/>
        <pc:sldMkLst>
          <pc:docMk/>
          <pc:sldMk cId="366083711" sldId="289"/>
        </pc:sldMkLst>
      </pc:sldChg>
      <pc:sldChg chg="del">
        <pc:chgData name="sunwh368@outlook.com" userId="512a506cc4b0360f" providerId="LiveId" clId="{EC3D2ABE-3309-4B5D-A991-836BB6B20A7A}" dt="2020-03-09T05:17:10.274" v="632" actId="47"/>
        <pc:sldMkLst>
          <pc:docMk/>
          <pc:sldMk cId="1875296017" sldId="290"/>
        </pc:sldMkLst>
      </pc:sldChg>
      <pc:sldChg chg="del">
        <pc:chgData name="sunwh368@outlook.com" userId="512a506cc4b0360f" providerId="LiveId" clId="{EC3D2ABE-3309-4B5D-A991-836BB6B20A7A}" dt="2020-03-09T05:17:10.437" v="633" actId="47"/>
        <pc:sldMkLst>
          <pc:docMk/>
          <pc:sldMk cId="1950407323" sldId="291"/>
        </pc:sldMkLst>
      </pc:sldChg>
      <pc:sldChg chg="del">
        <pc:chgData name="sunwh368@outlook.com" userId="512a506cc4b0360f" providerId="LiveId" clId="{EC3D2ABE-3309-4B5D-A991-836BB6B20A7A}" dt="2020-03-09T05:17:07.510" v="620" actId="47"/>
        <pc:sldMkLst>
          <pc:docMk/>
          <pc:sldMk cId="2779782974" sldId="292"/>
        </pc:sldMkLst>
      </pc:sldChg>
      <pc:sldChg chg="del">
        <pc:chgData name="sunwh368@outlook.com" userId="512a506cc4b0360f" providerId="LiveId" clId="{EC3D2ABE-3309-4B5D-A991-836BB6B20A7A}" dt="2020-03-09T05:17:09.848" v="630" actId="47"/>
        <pc:sldMkLst>
          <pc:docMk/>
          <pc:sldMk cId="3122445766" sldId="293"/>
        </pc:sldMkLst>
      </pc:sldChg>
      <pc:sldChg chg="del">
        <pc:chgData name="sunwh368@outlook.com" userId="512a506cc4b0360f" providerId="LiveId" clId="{EC3D2ABE-3309-4B5D-A991-836BB6B20A7A}" dt="2020-03-09T05:17:06.688" v="616" actId="47"/>
        <pc:sldMkLst>
          <pc:docMk/>
          <pc:sldMk cId="1958225216" sldId="294"/>
        </pc:sldMkLst>
      </pc:sldChg>
      <pc:sldChg chg="del">
        <pc:chgData name="sunwh368@outlook.com" userId="512a506cc4b0360f" providerId="LiveId" clId="{EC3D2ABE-3309-4B5D-A991-836BB6B20A7A}" dt="2020-03-09T05:17:08.070" v="623" actId="47"/>
        <pc:sldMkLst>
          <pc:docMk/>
          <pc:sldMk cId="3200512726" sldId="295"/>
        </pc:sldMkLst>
      </pc:sldChg>
      <pc:sldChg chg="add del">
        <pc:chgData name="sunwh368@outlook.com" userId="512a506cc4b0360f" providerId="LiveId" clId="{EC3D2ABE-3309-4B5D-A991-836BB6B20A7A}" dt="2020-03-09T05:17:05.402" v="609" actId="47"/>
        <pc:sldMkLst>
          <pc:docMk/>
          <pc:sldMk cId="3541049660" sldId="296"/>
        </pc:sldMkLst>
      </pc:sldChg>
      <pc:sldChg chg="del">
        <pc:chgData name="sunwh368@outlook.com" userId="512a506cc4b0360f" providerId="LiveId" clId="{EC3D2ABE-3309-4B5D-A991-836BB6B20A7A}" dt="2020-03-09T05:17:05.149" v="608" actId="47"/>
        <pc:sldMkLst>
          <pc:docMk/>
          <pc:sldMk cId="2706784446" sldId="298"/>
        </pc:sldMkLst>
      </pc:sldChg>
      <pc:sldChg chg="addSp delSp modSp">
        <pc:chgData name="sunwh368@outlook.com" userId="512a506cc4b0360f" providerId="LiveId" clId="{EC3D2ABE-3309-4B5D-A991-836BB6B20A7A}" dt="2020-03-09T23:02:37.457" v="911" actId="1035"/>
        <pc:sldMkLst>
          <pc:docMk/>
          <pc:sldMk cId="378434732" sldId="299"/>
        </pc:sldMkLst>
        <pc:spChg chg="mod">
          <ac:chgData name="sunwh368@outlook.com" userId="512a506cc4b0360f" providerId="LiveId" clId="{EC3D2ABE-3309-4B5D-A991-836BB6B20A7A}" dt="2020-03-09T23:02:37.457" v="911" actId="1035"/>
          <ac:spMkLst>
            <pc:docMk/>
            <pc:sldMk cId="378434732" sldId="299"/>
            <ac:spMk id="2" creationId="{00000000-0000-0000-0000-000000000000}"/>
          </ac:spMkLst>
        </pc:spChg>
        <pc:spChg chg="mod">
          <ac:chgData name="sunwh368@outlook.com" userId="512a506cc4b0360f" providerId="LiveId" clId="{EC3D2ABE-3309-4B5D-A991-836BB6B20A7A}" dt="2020-03-09T23:02:33.599" v="910" actId="1035"/>
          <ac:spMkLst>
            <pc:docMk/>
            <pc:sldMk cId="378434732" sldId="299"/>
            <ac:spMk id="3" creationId="{00000000-0000-0000-0000-000000000000}"/>
          </ac:spMkLst>
        </pc:spChg>
        <pc:spChg chg="del mod">
          <ac:chgData name="sunwh368@outlook.com" userId="512a506cc4b0360f" providerId="LiveId" clId="{EC3D2ABE-3309-4B5D-A991-836BB6B20A7A}" dt="2020-03-08T16:59:31.058" v="1" actId="478"/>
          <ac:spMkLst>
            <pc:docMk/>
            <pc:sldMk cId="378434732" sldId="299"/>
            <ac:spMk id="6" creationId="{00000000-0000-0000-0000-000000000000}"/>
          </ac:spMkLst>
        </pc:spChg>
        <pc:picChg chg="add del mod">
          <ac:chgData name="sunwh368@outlook.com" userId="512a506cc4b0360f" providerId="LiveId" clId="{EC3D2ABE-3309-4B5D-A991-836BB6B20A7A}" dt="2020-03-09T04:46:39.519" v="37" actId="478"/>
          <ac:picMkLst>
            <pc:docMk/>
            <pc:sldMk cId="378434732" sldId="299"/>
            <ac:picMk id="5" creationId="{2CE8A343-EB95-403A-AA9C-5425566A7D58}"/>
          </ac:picMkLst>
        </pc:picChg>
        <pc:picChg chg="add del mod">
          <ac:chgData name="sunwh368@outlook.com" userId="512a506cc4b0360f" providerId="LiveId" clId="{EC3D2ABE-3309-4B5D-A991-836BB6B20A7A}" dt="2020-03-09T04:47:36.717" v="41" actId="478"/>
          <ac:picMkLst>
            <pc:docMk/>
            <pc:sldMk cId="378434732" sldId="299"/>
            <ac:picMk id="8" creationId="{F8E3BBE2-1667-4FD4-BA7C-6D6FEBA0ABED}"/>
          </ac:picMkLst>
        </pc:picChg>
        <pc:picChg chg="add del">
          <ac:chgData name="sunwh368@outlook.com" userId="512a506cc4b0360f" providerId="LiveId" clId="{EC3D2ABE-3309-4B5D-A991-836BB6B20A7A}" dt="2020-03-09T04:49:05.548" v="128" actId="478"/>
          <ac:picMkLst>
            <pc:docMk/>
            <pc:sldMk cId="378434732" sldId="299"/>
            <ac:picMk id="9" creationId="{00000000-0000-0000-0000-000000000000}"/>
          </ac:picMkLst>
        </pc:picChg>
      </pc:sldChg>
      <pc:sldChg chg="del">
        <pc:chgData name="sunwh368@outlook.com" userId="512a506cc4b0360f" providerId="LiveId" clId="{EC3D2ABE-3309-4B5D-A991-836BB6B20A7A}" dt="2020-03-09T05:17:04.612" v="607" actId="47"/>
        <pc:sldMkLst>
          <pc:docMk/>
          <pc:sldMk cId="3871981005" sldId="300"/>
        </pc:sldMkLst>
      </pc:sldChg>
      <pc:sldChg chg="del">
        <pc:chgData name="sunwh368@outlook.com" userId="512a506cc4b0360f" providerId="LiveId" clId="{EC3D2ABE-3309-4B5D-A991-836BB6B20A7A}" dt="2020-03-09T05:17:05.638" v="610" actId="47"/>
        <pc:sldMkLst>
          <pc:docMk/>
          <pc:sldMk cId="2080915123" sldId="301"/>
        </pc:sldMkLst>
      </pc:sldChg>
      <pc:sldChg chg="modSp add del">
        <pc:chgData name="sunwh368@outlook.com" userId="512a506cc4b0360f" providerId="LiveId" clId="{EC3D2ABE-3309-4B5D-A991-836BB6B20A7A}" dt="2020-03-09T04:50:45.994" v="148" actId="47"/>
        <pc:sldMkLst>
          <pc:docMk/>
          <pc:sldMk cId="684011815" sldId="302"/>
        </pc:sldMkLst>
        <pc:spChg chg="mod">
          <ac:chgData name="sunwh368@outlook.com" userId="512a506cc4b0360f" providerId="LiveId" clId="{EC3D2ABE-3309-4B5D-A991-836BB6B20A7A}" dt="2020-03-09T04:50:31.179" v="146" actId="255"/>
          <ac:spMkLst>
            <pc:docMk/>
            <pc:sldMk cId="684011815" sldId="302"/>
            <ac:spMk id="2" creationId="{00000000-0000-0000-0000-000000000000}"/>
          </ac:spMkLst>
        </pc:spChg>
        <pc:spChg chg="mod">
          <ac:chgData name="sunwh368@outlook.com" userId="512a506cc4b0360f" providerId="LiveId" clId="{EC3D2ABE-3309-4B5D-A991-836BB6B20A7A}" dt="2020-03-09T04:50:37.314" v="147" actId="1076"/>
          <ac:spMkLst>
            <pc:docMk/>
            <pc:sldMk cId="684011815" sldId="302"/>
            <ac:spMk id="3" creationId="{00000000-0000-0000-0000-000000000000}"/>
          </ac:spMkLst>
        </pc:spChg>
      </pc:sldChg>
      <pc:sldChg chg="addSp delSp modSp add">
        <pc:chgData name="sunwh368@outlook.com" userId="512a506cc4b0360f" providerId="LiveId" clId="{EC3D2ABE-3309-4B5D-A991-836BB6B20A7A}" dt="2020-03-09T23:26:58.122" v="1257" actId="21"/>
        <pc:sldMkLst>
          <pc:docMk/>
          <pc:sldMk cId="3865888230" sldId="302"/>
        </pc:sldMkLst>
        <pc:spChg chg="add mod">
          <ac:chgData name="sunwh368@outlook.com" userId="512a506cc4b0360f" providerId="LiveId" clId="{EC3D2ABE-3309-4B5D-A991-836BB6B20A7A}" dt="2020-03-09T22:51:32.145" v="779" actId="403"/>
          <ac:spMkLst>
            <pc:docMk/>
            <pc:sldMk cId="3865888230" sldId="302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09T23:09:57.914" v="1016" actId="13926"/>
          <ac:spMkLst>
            <pc:docMk/>
            <pc:sldMk cId="3865888230" sldId="302"/>
            <ac:spMk id="3" creationId="{6C0DED3F-78C2-40FD-AA03-C31839B95B09}"/>
          </ac:spMkLst>
        </pc:spChg>
        <pc:spChg chg="del">
          <ac:chgData name="sunwh368@outlook.com" userId="512a506cc4b0360f" providerId="LiveId" clId="{EC3D2ABE-3309-4B5D-A991-836BB6B20A7A}" dt="2020-03-09T05:06:58.224" v="279" actId="478"/>
          <ac:spMkLst>
            <pc:docMk/>
            <pc:sldMk cId="3865888230" sldId="302"/>
            <ac:spMk id="6" creationId="{00000000-0000-0000-0000-000000000000}"/>
          </ac:spMkLst>
        </pc:spChg>
        <pc:spChg chg="add del">
          <ac:chgData name="sunwh368@outlook.com" userId="512a506cc4b0360f" providerId="LiveId" clId="{EC3D2ABE-3309-4B5D-A991-836BB6B20A7A}" dt="2020-03-09T23:26:58.122" v="1257" actId="21"/>
          <ac:spMkLst>
            <pc:docMk/>
            <pc:sldMk cId="3865888230" sldId="302"/>
            <ac:spMk id="6" creationId="{9B2F6468-D61E-4D2E-904E-0DA337BAC713}"/>
          </ac:spMkLst>
        </pc:spChg>
        <pc:spChg chg="del">
          <ac:chgData name="sunwh368@outlook.com" userId="512a506cc4b0360f" providerId="LiveId" clId="{EC3D2ABE-3309-4B5D-A991-836BB6B20A7A}" dt="2020-03-09T05:07:09.217" v="280" actId="478"/>
          <ac:spMkLst>
            <pc:docMk/>
            <pc:sldMk cId="3865888230" sldId="302"/>
            <ac:spMk id="9" creationId="{00000000-0000-0000-0000-000000000000}"/>
          </ac:spMkLst>
        </pc:spChg>
        <pc:picChg chg="add mod">
          <ac:chgData name="sunwh368@outlook.com" userId="512a506cc4b0360f" providerId="LiveId" clId="{EC3D2ABE-3309-4B5D-A991-836BB6B20A7A}" dt="2020-03-09T22:59:20.882" v="850" actId="1037"/>
          <ac:picMkLst>
            <pc:docMk/>
            <pc:sldMk cId="3865888230" sldId="302"/>
            <ac:picMk id="5" creationId="{6648E506-8205-4A3C-8F3E-BB129D3E4C09}"/>
          </ac:picMkLst>
        </pc:picChg>
      </pc:sldChg>
      <pc:sldChg chg="addSp delSp modSp add ord">
        <pc:chgData name="sunwh368@outlook.com" userId="512a506cc4b0360f" providerId="LiveId" clId="{EC3D2ABE-3309-4B5D-A991-836BB6B20A7A}" dt="2020-03-10T15:45:21.850" v="5493" actId="20577"/>
        <pc:sldMkLst>
          <pc:docMk/>
          <pc:sldMk cId="45663897" sldId="303"/>
        </pc:sldMkLst>
        <pc:spChg chg="del mod">
          <ac:chgData name="sunwh368@outlook.com" userId="512a506cc4b0360f" providerId="LiveId" clId="{EC3D2ABE-3309-4B5D-A991-836BB6B20A7A}" dt="2020-03-09T23:37:36.592" v="1485"/>
          <ac:spMkLst>
            <pc:docMk/>
            <pc:sldMk cId="45663897" sldId="303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10T15:45:21.850" v="5493" actId="20577"/>
          <ac:spMkLst>
            <pc:docMk/>
            <pc:sldMk cId="45663897" sldId="303"/>
            <ac:spMk id="3" creationId="{FD4AC317-A312-4D57-B449-7E02A0D735A9}"/>
          </ac:spMkLst>
        </pc:spChg>
        <pc:spChg chg="add mod">
          <ac:chgData name="sunwh368@outlook.com" userId="512a506cc4b0360f" providerId="LiveId" clId="{EC3D2ABE-3309-4B5D-A991-836BB6B20A7A}" dt="2020-03-10T00:07:29.255" v="2153" actId="1035"/>
          <ac:spMkLst>
            <pc:docMk/>
            <pc:sldMk cId="45663897" sldId="303"/>
            <ac:spMk id="4" creationId="{9DA9973C-BFFB-4116-B3D4-9903C2FA5FBA}"/>
          </ac:spMkLst>
        </pc:spChg>
      </pc:sldChg>
      <pc:sldChg chg="addSp delSp modSp add del">
        <pc:chgData name="sunwh368@outlook.com" userId="512a506cc4b0360f" providerId="LiveId" clId="{EC3D2ABE-3309-4B5D-A991-836BB6B20A7A}" dt="2020-03-09T23:48:01.483" v="1675" actId="47"/>
        <pc:sldMkLst>
          <pc:docMk/>
          <pc:sldMk cId="677951410" sldId="304"/>
        </pc:sldMkLst>
        <pc:spChg chg="mod">
          <ac:chgData name="sunwh368@outlook.com" userId="512a506cc4b0360f" providerId="LiveId" clId="{EC3D2ABE-3309-4B5D-A991-836BB6B20A7A}" dt="2020-03-09T23:12:20.778" v="1023" actId="14100"/>
          <ac:spMkLst>
            <pc:docMk/>
            <pc:sldMk cId="677951410" sldId="304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09T23:24:48.736" v="1255" actId="1037"/>
          <ac:spMkLst>
            <pc:docMk/>
            <pc:sldMk cId="677951410" sldId="304"/>
            <ac:spMk id="3" creationId="{111DDF3E-8778-4FCB-B5AB-D0968C415654}"/>
          </ac:spMkLst>
        </pc:spChg>
        <pc:spChg chg="add del mod">
          <ac:chgData name="sunwh368@outlook.com" userId="512a506cc4b0360f" providerId="LiveId" clId="{EC3D2ABE-3309-4B5D-A991-836BB6B20A7A}" dt="2020-03-09T23:36:52.846" v="1469" actId="478"/>
          <ac:spMkLst>
            <pc:docMk/>
            <pc:sldMk cId="677951410" sldId="304"/>
            <ac:spMk id="4" creationId="{52B7CDC2-2B91-4DA5-BB6B-914FB502ED92}"/>
          </ac:spMkLst>
        </pc:spChg>
      </pc:sldChg>
      <pc:sldChg chg="addSp delSp modSp add del">
        <pc:chgData name="sunwh368@outlook.com" userId="512a506cc4b0360f" providerId="LiveId" clId="{EC3D2ABE-3309-4B5D-A991-836BB6B20A7A}" dt="2020-03-09T23:29:41.364" v="1294" actId="47"/>
        <pc:sldMkLst>
          <pc:docMk/>
          <pc:sldMk cId="404722072" sldId="305"/>
        </pc:sldMkLst>
        <pc:spChg chg="del mod">
          <ac:chgData name="sunwh368@outlook.com" userId="512a506cc4b0360f" providerId="LiveId" clId="{EC3D2ABE-3309-4B5D-A991-836BB6B20A7A}" dt="2020-03-09T23:27:05.666" v="1259" actId="478"/>
          <ac:spMkLst>
            <pc:docMk/>
            <pc:sldMk cId="404722072" sldId="305"/>
            <ac:spMk id="2" creationId="{DC62D714-48FD-408F-B939-26660E319002}"/>
          </ac:spMkLst>
        </pc:spChg>
        <pc:spChg chg="add">
          <ac:chgData name="sunwh368@outlook.com" userId="512a506cc4b0360f" providerId="LiveId" clId="{EC3D2ABE-3309-4B5D-A991-836BB6B20A7A}" dt="2020-03-09T23:27:01.747" v="1258"/>
          <ac:spMkLst>
            <pc:docMk/>
            <pc:sldMk cId="404722072" sldId="305"/>
            <ac:spMk id="3" creationId="{1D353096-BB2D-488A-B2FD-735FD11EC7BA}"/>
          </ac:spMkLst>
        </pc:spChg>
        <pc:spChg chg="add mod">
          <ac:chgData name="sunwh368@outlook.com" userId="512a506cc4b0360f" providerId="LiveId" clId="{EC3D2ABE-3309-4B5D-A991-836BB6B20A7A}" dt="2020-03-09T23:29:22.897" v="1291" actId="1035"/>
          <ac:spMkLst>
            <pc:docMk/>
            <pc:sldMk cId="404722072" sldId="305"/>
            <ac:spMk id="4" creationId="{1848B0E6-6D38-41AB-BF6D-2094BE5045C7}"/>
          </ac:spMkLst>
        </pc:spChg>
      </pc:sldChg>
      <pc:sldChg chg="addSp delSp modSp add">
        <pc:chgData name="sunwh368@outlook.com" userId="512a506cc4b0360f" providerId="LiveId" clId="{EC3D2ABE-3309-4B5D-A991-836BB6B20A7A}" dt="2020-03-10T01:39:56.670" v="4111" actId="113"/>
        <pc:sldMkLst>
          <pc:docMk/>
          <pc:sldMk cId="2464501511" sldId="306"/>
        </pc:sldMkLst>
        <pc:spChg chg="del mod">
          <ac:chgData name="sunwh368@outlook.com" userId="512a506cc4b0360f" providerId="LiveId" clId="{EC3D2ABE-3309-4B5D-A991-836BB6B20A7A}" dt="2020-03-10T01:10:18.673" v="3364"/>
          <ac:spMkLst>
            <pc:docMk/>
            <pc:sldMk cId="2464501511" sldId="306"/>
            <ac:spMk id="2" creationId="{DC62D714-48FD-408F-B939-26660E319002}"/>
          </ac:spMkLst>
        </pc:spChg>
        <pc:spChg chg="add del">
          <ac:chgData name="sunwh368@outlook.com" userId="512a506cc4b0360f" providerId="LiveId" clId="{EC3D2ABE-3309-4B5D-A991-836BB6B20A7A}" dt="2020-03-10T00:10:02.620" v="2249" actId="21"/>
          <ac:spMkLst>
            <pc:docMk/>
            <pc:sldMk cId="2464501511" sldId="306"/>
            <ac:spMk id="3" creationId="{6CE74253-7F40-4868-982D-CD9DDBFD406D}"/>
          </ac:spMkLst>
        </pc:spChg>
        <pc:spChg chg="add del mod">
          <ac:chgData name="sunwh368@outlook.com" userId="512a506cc4b0360f" providerId="LiveId" clId="{EC3D2ABE-3309-4B5D-A991-836BB6B20A7A}" dt="2020-03-10T01:13:28.066" v="3367"/>
          <ac:spMkLst>
            <pc:docMk/>
            <pc:sldMk cId="2464501511" sldId="306"/>
            <ac:spMk id="4" creationId="{FB2567D9-190E-435C-A758-F7F530DCB613}"/>
          </ac:spMkLst>
        </pc:spChg>
        <pc:spChg chg="add mod">
          <ac:chgData name="sunwh368@outlook.com" userId="512a506cc4b0360f" providerId="LiveId" clId="{EC3D2ABE-3309-4B5D-A991-836BB6B20A7A}" dt="2020-03-10T01:39:56.670" v="4111" actId="113"/>
          <ac:spMkLst>
            <pc:docMk/>
            <pc:sldMk cId="2464501511" sldId="306"/>
            <ac:spMk id="5" creationId="{EEEB9CCA-5576-4CD7-A3C6-FEFFC190EAA5}"/>
          </ac:spMkLst>
        </pc:spChg>
        <pc:spChg chg="add mod">
          <ac:chgData name="sunwh368@outlook.com" userId="512a506cc4b0360f" providerId="LiveId" clId="{EC3D2ABE-3309-4B5D-A991-836BB6B20A7A}" dt="2020-03-10T01:39:27.501" v="4092" actId="20577"/>
          <ac:spMkLst>
            <pc:docMk/>
            <pc:sldMk cId="2464501511" sldId="306"/>
            <ac:spMk id="6" creationId="{A8032DCF-C8F3-479F-A0E9-33A44E48122F}"/>
          </ac:spMkLst>
        </pc:spChg>
      </pc:sldChg>
      <pc:sldChg chg="addSp modSp add">
        <pc:chgData name="sunwh368@outlook.com" userId="512a506cc4b0360f" providerId="LiveId" clId="{EC3D2ABE-3309-4B5D-A991-836BB6B20A7A}" dt="2020-03-10T01:48:30.677" v="4248"/>
        <pc:sldMkLst>
          <pc:docMk/>
          <pc:sldMk cId="1180049479" sldId="307"/>
        </pc:sldMkLst>
        <pc:spChg chg="mod">
          <ac:chgData name="sunwh368@outlook.com" userId="512a506cc4b0360f" providerId="LiveId" clId="{EC3D2ABE-3309-4B5D-A991-836BB6B20A7A}" dt="2020-03-10T01:40:11.646" v="4114" actId="255"/>
          <ac:spMkLst>
            <pc:docMk/>
            <pc:sldMk cId="1180049479" sldId="307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10T01:48:30.677" v="4248"/>
          <ac:spMkLst>
            <pc:docMk/>
            <pc:sldMk cId="1180049479" sldId="307"/>
            <ac:spMk id="3" creationId="{91331A4E-70AE-44F6-BAE3-77A5C00A9897}"/>
          </ac:spMkLst>
        </pc:spChg>
      </pc:sldChg>
      <pc:sldChg chg="addSp modSp add">
        <pc:chgData name="sunwh368@outlook.com" userId="512a506cc4b0360f" providerId="LiveId" clId="{EC3D2ABE-3309-4B5D-A991-836BB6B20A7A}" dt="2020-03-10T01:48:30.677" v="4248"/>
        <pc:sldMkLst>
          <pc:docMk/>
          <pc:sldMk cId="1412526331" sldId="308"/>
        </pc:sldMkLst>
        <pc:spChg chg="mod">
          <ac:chgData name="sunwh368@outlook.com" userId="512a506cc4b0360f" providerId="LiveId" clId="{EC3D2ABE-3309-4B5D-A991-836BB6B20A7A}" dt="2020-03-10T01:40:20.425" v="4116" actId="255"/>
          <ac:spMkLst>
            <pc:docMk/>
            <pc:sldMk cId="1412526331" sldId="308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10T01:44:59.888" v="4240" actId="1038"/>
          <ac:spMkLst>
            <pc:docMk/>
            <pc:sldMk cId="1412526331" sldId="308"/>
            <ac:spMk id="3" creationId="{A3BE8EAB-0667-47E8-A5ED-33394F168DCD}"/>
          </ac:spMkLst>
        </pc:spChg>
        <pc:spChg chg="add mod">
          <ac:chgData name="sunwh368@outlook.com" userId="512a506cc4b0360f" providerId="LiveId" clId="{EC3D2ABE-3309-4B5D-A991-836BB6B20A7A}" dt="2020-03-10T01:40:38.898" v="4120" actId="1076"/>
          <ac:spMkLst>
            <pc:docMk/>
            <pc:sldMk cId="1412526331" sldId="308"/>
            <ac:spMk id="4" creationId="{07E38381-49F0-4FA7-8632-66759B5C870C}"/>
          </ac:spMkLst>
        </pc:spChg>
        <pc:spChg chg="add mod">
          <ac:chgData name="sunwh368@outlook.com" userId="512a506cc4b0360f" providerId="LiveId" clId="{EC3D2ABE-3309-4B5D-A991-836BB6B20A7A}" dt="2020-03-10T01:48:30.677" v="4248"/>
          <ac:spMkLst>
            <pc:docMk/>
            <pc:sldMk cId="1412526331" sldId="308"/>
            <ac:spMk id="5" creationId="{AD1A60BF-BCE0-428F-9057-46B25E8C0757}"/>
          </ac:spMkLst>
        </pc:spChg>
      </pc:sldChg>
      <pc:sldChg chg="addSp delSp modSp add">
        <pc:chgData name="sunwh368@outlook.com" userId="512a506cc4b0360f" providerId="LiveId" clId="{EC3D2ABE-3309-4B5D-A991-836BB6B20A7A}" dt="2020-03-10T02:22:16.069" v="5351"/>
        <pc:sldMkLst>
          <pc:docMk/>
          <pc:sldMk cId="1519851385" sldId="309"/>
        </pc:sldMkLst>
        <pc:spChg chg="del mod">
          <ac:chgData name="sunwh368@outlook.com" userId="512a506cc4b0360f" providerId="LiveId" clId="{EC3D2ABE-3309-4B5D-A991-836BB6B20A7A}" dt="2020-03-10T01:56:35.185" v="4544" actId="478"/>
          <ac:spMkLst>
            <pc:docMk/>
            <pc:sldMk cId="1519851385" sldId="309"/>
            <ac:spMk id="2" creationId="{DC62D714-48FD-408F-B939-26660E319002}"/>
          </ac:spMkLst>
        </pc:spChg>
        <pc:spChg chg="add del mod">
          <ac:chgData name="sunwh368@outlook.com" userId="512a506cc4b0360f" providerId="LiveId" clId="{EC3D2ABE-3309-4B5D-A991-836BB6B20A7A}" dt="2020-03-10T02:19:08.411" v="5224" actId="21"/>
          <ac:spMkLst>
            <pc:docMk/>
            <pc:sldMk cId="1519851385" sldId="309"/>
            <ac:spMk id="8" creationId="{953FF67B-6E8E-4F63-9C74-7FD00AB24D5A}"/>
          </ac:spMkLst>
        </pc:spChg>
        <pc:spChg chg="add mod">
          <ac:chgData name="sunwh368@outlook.com" userId="512a506cc4b0360f" providerId="LiveId" clId="{EC3D2ABE-3309-4B5D-A991-836BB6B20A7A}" dt="2020-03-10T02:18:48.718" v="5204" actId="164"/>
          <ac:spMkLst>
            <pc:docMk/>
            <pc:sldMk cId="1519851385" sldId="309"/>
            <ac:spMk id="10" creationId="{5FD99739-F2E2-4A99-8A47-EFDE690643E5}"/>
          </ac:spMkLst>
        </pc:spChg>
        <pc:spChg chg="add mod">
          <ac:chgData name="sunwh368@outlook.com" userId="512a506cc4b0360f" providerId="LiveId" clId="{EC3D2ABE-3309-4B5D-A991-836BB6B20A7A}" dt="2020-03-10T02:18:48.718" v="5204" actId="164"/>
          <ac:spMkLst>
            <pc:docMk/>
            <pc:sldMk cId="1519851385" sldId="309"/>
            <ac:spMk id="11" creationId="{06E42EC5-423F-4061-B398-7E3A7A04E312}"/>
          </ac:spMkLst>
        </pc:spChg>
        <pc:spChg chg="add mod">
          <ac:chgData name="sunwh368@outlook.com" userId="512a506cc4b0360f" providerId="LiveId" clId="{EC3D2ABE-3309-4B5D-A991-836BB6B20A7A}" dt="2020-03-10T02:19:43.157" v="5247" actId="207"/>
          <ac:spMkLst>
            <pc:docMk/>
            <pc:sldMk cId="1519851385" sldId="309"/>
            <ac:spMk id="12" creationId="{517C4C04-E98A-440C-AFDE-C48C741E7872}"/>
          </ac:spMkLst>
        </pc:spChg>
        <pc:spChg chg="add mod">
          <ac:chgData name="sunwh368@outlook.com" userId="512a506cc4b0360f" providerId="LiveId" clId="{EC3D2ABE-3309-4B5D-A991-836BB6B20A7A}" dt="2020-03-10T02:20:54.217" v="5335" actId="12"/>
          <ac:spMkLst>
            <pc:docMk/>
            <pc:sldMk cId="1519851385" sldId="309"/>
            <ac:spMk id="14" creationId="{FD6FDB07-A15A-496F-B082-7529B1751AED}"/>
          </ac:spMkLst>
        </pc:spChg>
        <pc:grpChg chg="add del mod">
          <ac:chgData name="sunwh368@outlook.com" userId="512a506cc4b0360f" providerId="LiveId" clId="{EC3D2ABE-3309-4B5D-A991-836BB6B20A7A}" dt="2020-03-10T02:18:18.504" v="5203" actId="165"/>
          <ac:grpSpMkLst>
            <pc:docMk/>
            <pc:sldMk cId="1519851385" sldId="309"/>
            <ac:grpSpMk id="9" creationId="{74FF3700-9DB2-416E-A177-93C2CBB2E6E6}"/>
          </ac:grpSpMkLst>
        </pc:grpChg>
        <pc:grpChg chg="add mod">
          <ac:chgData name="sunwh368@outlook.com" userId="512a506cc4b0360f" providerId="LiveId" clId="{EC3D2ABE-3309-4B5D-A991-836BB6B20A7A}" dt="2020-03-10T02:21:00.155" v="5337" actId="1037"/>
          <ac:grpSpMkLst>
            <pc:docMk/>
            <pc:sldMk cId="1519851385" sldId="309"/>
            <ac:grpSpMk id="13" creationId="{5453B834-64FF-484B-BC83-AEB97935174D}"/>
          </ac:grpSpMkLst>
        </pc:grpChg>
        <pc:picChg chg="add del mod">
          <ac:chgData name="sunwh368@outlook.com" userId="512a506cc4b0360f" providerId="LiveId" clId="{EC3D2ABE-3309-4B5D-A991-836BB6B20A7A}" dt="2020-03-10T01:56:20.165" v="4541" actId="478"/>
          <ac:picMkLst>
            <pc:docMk/>
            <pc:sldMk cId="1519851385" sldId="309"/>
            <ac:picMk id="3" creationId="{93266151-05CC-4E66-B6F1-8114A258F414}"/>
          </ac:picMkLst>
        </pc:picChg>
        <pc:picChg chg="add mod topLvl">
          <ac:chgData name="sunwh368@outlook.com" userId="512a506cc4b0360f" providerId="LiveId" clId="{EC3D2ABE-3309-4B5D-A991-836BB6B20A7A}" dt="2020-03-10T02:18:48.718" v="5204" actId="164"/>
          <ac:picMkLst>
            <pc:docMk/>
            <pc:sldMk cId="1519851385" sldId="309"/>
            <ac:picMk id="4" creationId="{8B425203-B80F-4DC0-8F82-1E8D7A2D3BEF}"/>
          </ac:picMkLst>
        </pc:picChg>
        <pc:picChg chg="add mod topLvl">
          <ac:chgData name="sunwh368@outlook.com" userId="512a506cc4b0360f" providerId="LiveId" clId="{EC3D2ABE-3309-4B5D-A991-836BB6B20A7A}" dt="2020-03-10T02:18:48.718" v="5204" actId="164"/>
          <ac:picMkLst>
            <pc:docMk/>
            <pc:sldMk cId="1519851385" sldId="309"/>
            <ac:picMk id="5" creationId="{8F211E68-F423-4E18-933C-112101810D6C}"/>
          </ac:picMkLst>
        </pc:picChg>
        <pc:picChg chg="add mod topLvl">
          <ac:chgData name="sunwh368@outlook.com" userId="512a506cc4b0360f" providerId="LiveId" clId="{EC3D2ABE-3309-4B5D-A991-836BB6B20A7A}" dt="2020-03-10T02:18:48.718" v="5204" actId="164"/>
          <ac:picMkLst>
            <pc:docMk/>
            <pc:sldMk cId="1519851385" sldId="309"/>
            <ac:picMk id="6" creationId="{FFA027C3-C8A6-4002-9AB5-E33D99412CA3}"/>
          </ac:picMkLst>
        </pc:picChg>
        <pc:picChg chg="add del mod">
          <ac:chgData name="sunwh368@outlook.com" userId="512a506cc4b0360f" providerId="LiveId" clId="{EC3D2ABE-3309-4B5D-A991-836BB6B20A7A}" dt="2020-03-10T02:15:06.894" v="5071" actId="478"/>
          <ac:picMkLst>
            <pc:docMk/>
            <pc:sldMk cId="1519851385" sldId="309"/>
            <ac:picMk id="7" creationId="{4D80FB54-9735-4089-B9E8-28B18D08AADA}"/>
          </ac:picMkLst>
        </pc:picChg>
        <pc:picChg chg="add">
          <ac:chgData name="sunwh368@outlook.com" userId="512a506cc4b0360f" providerId="LiveId" clId="{EC3D2ABE-3309-4B5D-A991-836BB6B20A7A}" dt="2020-03-10T02:22:11.359" v="5350"/>
          <ac:picMkLst>
            <pc:docMk/>
            <pc:sldMk cId="1519851385" sldId="309"/>
            <ac:picMk id="15" creationId="{77E812A9-B949-464D-9B84-E4EDF3FE8E01}"/>
          </ac:picMkLst>
        </pc:picChg>
        <pc:picChg chg="add">
          <ac:chgData name="sunwh368@outlook.com" userId="512a506cc4b0360f" providerId="LiveId" clId="{EC3D2ABE-3309-4B5D-A991-836BB6B20A7A}" dt="2020-03-10T02:22:16.069" v="5351"/>
          <ac:picMkLst>
            <pc:docMk/>
            <pc:sldMk cId="1519851385" sldId="309"/>
            <ac:picMk id="16" creationId="{6B90E6A2-EDFD-4F8D-8D65-65435C167B99}"/>
          </ac:picMkLst>
        </pc:picChg>
      </pc:sldChg>
      <pc:sldChg chg="addSp delSp modSp add">
        <pc:chgData name="sunwh368@outlook.com" userId="512a506cc4b0360f" providerId="LiveId" clId="{EC3D2ABE-3309-4B5D-A991-836BB6B20A7A}" dt="2020-03-09T23:54:11" v="1771" actId="207"/>
        <pc:sldMkLst>
          <pc:docMk/>
          <pc:sldMk cId="949482312" sldId="310"/>
        </pc:sldMkLst>
        <pc:spChg chg="mod">
          <ac:chgData name="sunwh368@outlook.com" userId="512a506cc4b0360f" providerId="LiveId" clId="{EC3D2ABE-3309-4B5D-A991-836BB6B20A7A}" dt="2020-03-09T23:12:33.699" v="1025" actId="1038"/>
          <ac:spMkLst>
            <pc:docMk/>
            <pc:sldMk cId="949482312" sldId="310"/>
            <ac:spMk id="2" creationId="{DC62D714-48FD-408F-B939-26660E319002}"/>
          </ac:spMkLst>
        </pc:spChg>
        <pc:spChg chg="add del mod">
          <ac:chgData name="sunwh368@outlook.com" userId="512a506cc4b0360f" providerId="LiveId" clId="{EC3D2ABE-3309-4B5D-A991-836BB6B20A7A}" dt="2020-03-09T23:02:14.413" v="906"/>
          <ac:spMkLst>
            <pc:docMk/>
            <pc:sldMk cId="949482312" sldId="310"/>
            <ac:spMk id="3" creationId="{AFD7D2C5-020B-4B4E-AD7B-C8DA89304C9F}"/>
          </ac:spMkLst>
        </pc:spChg>
        <pc:spChg chg="add mod">
          <ac:chgData name="sunwh368@outlook.com" userId="512a506cc4b0360f" providerId="LiveId" clId="{EC3D2ABE-3309-4B5D-A991-836BB6B20A7A}" dt="2020-03-09T23:54:11" v="1771" actId="207"/>
          <ac:spMkLst>
            <pc:docMk/>
            <pc:sldMk cId="949482312" sldId="310"/>
            <ac:spMk id="4" creationId="{F24AFBA7-9C08-4AD3-BCEE-0E10F0DD69D2}"/>
          </ac:spMkLst>
        </pc:spChg>
        <pc:spChg chg="add del">
          <ac:chgData name="sunwh368@outlook.com" userId="512a506cc4b0360f" providerId="LiveId" clId="{EC3D2ABE-3309-4B5D-A991-836BB6B20A7A}" dt="2020-03-09T23:08:31.029" v="1014"/>
          <ac:spMkLst>
            <pc:docMk/>
            <pc:sldMk cId="949482312" sldId="310"/>
            <ac:spMk id="5" creationId="{BA314467-82D3-4E6B-A1E9-23A08872F561}"/>
          </ac:spMkLst>
        </pc:spChg>
      </pc:sldChg>
      <pc:sldChg chg="modSp add ord">
        <pc:chgData name="sunwh368@outlook.com" userId="512a506cc4b0360f" providerId="LiveId" clId="{EC3D2ABE-3309-4B5D-A991-836BB6B20A7A}" dt="2020-03-10T01:09:14.703" v="3351" actId="20577"/>
        <pc:sldMkLst>
          <pc:docMk/>
          <pc:sldMk cId="2039398485" sldId="311"/>
        </pc:sldMkLst>
        <pc:spChg chg="mod">
          <ac:chgData name="sunwh368@outlook.com" userId="512a506cc4b0360f" providerId="LiveId" clId="{EC3D2ABE-3309-4B5D-A991-836BB6B20A7A}" dt="2020-03-09T23:30:22.634" v="1296" actId="207"/>
          <ac:spMkLst>
            <pc:docMk/>
            <pc:sldMk cId="2039398485" sldId="311"/>
            <ac:spMk id="3" creationId="{1D353096-BB2D-488A-B2FD-735FD11EC7BA}"/>
          </ac:spMkLst>
        </pc:spChg>
        <pc:spChg chg="mod">
          <ac:chgData name="sunwh368@outlook.com" userId="512a506cc4b0360f" providerId="LiveId" clId="{EC3D2ABE-3309-4B5D-A991-836BB6B20A7A}" dt="2020-03-10T01:09:14.703" v="3351" actId="20577"/>
          <ac:spMkLst>
            <pc:docMk/>
            <pc:sldMk cId="2039398485" sldId="311"/>
            <ac:spMk id="4" creationId="{1848B0E6-6D38-41AB-BF6D-2094BE5045C7}"/>
          </ac:spMkLst>
        </pc:spChg>
      </pc:sldChg>
      <pc:sldChg chg="modSp add">
        <pc:chgData name="sunwh368@outlook.com" userId="512a506cc4b0360f" providerId="LiveId" clId="{EC3D2ABE-3309-4B5D-A991-836BB6B20A7A}" dt="2020-03-10T01:48:30.677" v="4248"/>
        <pc:sldMkLst>
          <pc:docMk/>
          <pc:sldMk cId="574928824" sldId="312"/>
        </pc:sldMkLst>
        <pc:spChg chg="mod">
          <ac:chgData name="sunwh368@outlook.com" userId="512a506cc4b0360f" providerId="LiveId" clId="{EC3D2ABE-3309-4B5D-A991-836BB6B20A7A}" dt="2020-03-10T00:01:11.857" v="1938" actId="1037"/>
          <ac:spMkLst>
            <pc:docMk/>
            <pc:sldMk cId="574928824" sldId="312"/>
            <ac:spMk id="2" creationId="{DC62D714-48FD-408F-B939-26660E319002}"/>
          </ac:spMkLst>
        </pc:spChg>
        <pc:spChg chg="mod">
          <ac:chgData name="sunwh368@outlook.com" userId="512a506cc4b0360f" providerId="LiveId" clId="{EC3D2ABE-3309-4B5D-A991-836BB6B20A7A}" dt="2020-03-10T01:48:30.677" v="4248"/>
          <ac:spMkLst>
            <pc:docMk/>
            <pc:sldMk cId="574928824" sldId="312"/>
            <ac:spMk id="3" creationId="{111DDF3E-8778-4FCB-B5AB-D0968C415654}"/>
          </ac:spMkLst>
        </pc:spChg>
      </pc:sldChg>
      <pc:sldChg chg="modSp add">
        <pc:chgData name="sunwh368@outlook.com" userId="512a506cc4b0360f" providerId="LiveId" clId="{EC3D2ABE-3309-4B5D-A991-836BB6B20A7A}" dt="2020-03-10T00:12:49.990" v="2286" actId="1037"/>
        <pc:sldMkLst>
          <pc:docMk/>
          <pc:sldMk cId="2489298170" sldId="313"/>
        </pc:sldMkLst>
        <pc:spChg chg="mod">
          <ac:chgData name="sunwh368@outlook.com" userId="512a506cc4b0360f" providerId="LiveId" clId="{EC3D2ABE-3309-4B5D-A991-836BB6B20A7A}" dt="2020-03-10T00:12:49.990" v="2286" actId="1037"/>
          <ac:spMkLst>
            <pc:docMk/>
            <pc:sldMk cId="2489298170" sldId="313"/>
            <ac:spMk id="2" creationId="{DC62D714-48FD-408F-B939-26660E319002}"/>
          </ac:spMkLst>
        </pc:spChg>
        <pc:spChg chg="mod">
          <ac:chgData name="sunwh368@outlook.com" userId="512a506cc4b0360f" providerId="LiveId" clId="{EC3D2ABE-3309-4B5D-A991-836BB6B20A7A}" dt="2020-03-10T00:12:45.966" v="2284" actId="1038"/>
          <ac:spMkLst>
            <pc:docMk/>
            <pc:sldMk cId="2489298170" sldId="313"/>
            <ac:spMk id="3" creationId="{111DDF3E-8778-4FCB-B5AB-D0968C415654}"/>
          </ac:spMkLst>
        </pc:spChg>
      </pc:sldChg>
      <pc:sldChg chg="addSp delSp modSp add">
        <pc:chgData name="sunwh368@outlook.com" userId="512a506cc4b0360f" providerId="LiveId" clId="{EC3D2ABE-3309-4B5D-A991-836BB6B20A7A}" dt="2020-03-10T15:45:21.297" v="5492" actId="20577"/>
        <pc:sldMkLst>
          <pc:docMk/>
          <pc:sldMk cId="2106267052" sldId="314"/>
        </pc:sldMkLst>
        <pc:spChg chg="del">
          <ac:chgData name="sunwh368@outlook.com" userId="512a506cc4b0360f" providerId="LiveId" clId="{EC3D2ABE-3309-4B5D-A991-836BB6B20A7A}" dt="2020-03-10T00:09:57.427" v="2248" actId="478"/>
          <ac:spMkLst>
            <pc:docMk/>
            <pc:sldMk cId="2106267052" sldId="314"/>
            <ac:spMk id="3" creationId="{FD4AC317-A312-4D57-B449-7E02A0D735A9}"/>
          </ac:spMkLst>
        </pc:spChg>
        <pc:spChg chg="add mod">
          <ac:chgData name="sunwh368@outlook.com" userId="512a506cc4b0360f" providerId="LiveId" clId="{EC3D2ABE-3309-4B5D-A991-836BB6B20A7A}" dt="2020-03-10T15:45:21.297" v="5492" actId="20577"/>
          <ac:spMkLst>
            <pc:docMk/>
            <pc:sldMk cId="2106267052" sldId="314"/>
            <ac:spMk id="5" creationId="{5ACACFB8-8EC6-4E4B-8658-33C2F8A8214C}"/>
          </ac:spMkLst>
        </pc:spChg>
      </pc:sldChg>
      <pc:sldChg chg="addSp delSp modSp add">
        <pc:chgData name="sunwh368@outlook.com" userId="512a506cc4b0360f" providerId="LiveId" clId="{EC3D2ABE-3309-4B5D-A991-836BB6B20A7A}" dt="2020-03-10T01:48:30.677" v="4248"/>
        <pc:sldMkLst>
          <pc:docMk/>
          <pc:sldMk cId="3758669168" sldId="315"/>
        </pc:sldMkLst>
        <pc:spChg chg="add mod">
          <ac:chgData name="sunwh368@outlook.com" userId="512a506cc4b0360f" providerId="LiveId" clId="{EC3D2ABE-3309-4B5D-A991-836BB6B20A7A}" dt="2020-03-10T00:48:30.801" v="2811" actId="1036"/>
          <ac:spMkLst>
            <pc:docMk/>
            <pc:sldMk cId="3758669168" sldId="315"/>
            <ac:spMk id="2" creationId="{3E2B7A29-2D66-4F9F-B806-9C1DB9ABC683}"/>
          </ac:spMkLst>
        </pc:spChg>
        <pc:spChg chg="add mod">
          <ac:chgData name="sunwh368@outlook.com" userId="512a506cc4b0360f" providerId="LiveId" clId="{EC3D2ABE-3309-4B5D-A991-836BB6B20A7A}" dt="2020-03-10T01:48:30.677" v="4248"/>
          <ac:spMkLst>
            <pc:docMk/>
            <pc:sldMk cId="3758669168" sldId="315"/>
            <ac:spMk id="3" creationId="{6D04B704-11DE-4106-89B0-61E70B4BAAD1}"/>
          </ac:spMkLst>
        </pc:spChg>
        <pc:spChg chg="mod">
          <ac:chgData name="sunwh368@outlook.com" userId="512a506cc4b0360f" providerId="LiveId" clId="{EC3D2ABE-3309-4B5D-A991-836BB6B20A7A}" dt="2020-03-10T00:33:39.509" v="2593" actId="20577"/>
          <ac:spMkLst>
            <pc:docMk/>
            <pc:sldMk cId="3758669168" sldId="315"/>
            <ac:spMk id="4" creationId="{9DA9973C-BFFB-4116-B3D4-9903C2FA5FBA}"/>
          </ac:spMkLst>
        </pc:spChg>
        <pc:spChg chg="del mod">
          <ac:chgData name="sunwh368@outlook.com" userId="512a506cc4b0360f" providerId="LiveId" clId="{EC3D2ABE-3309-4B5D-A991-836BB6B20A7A}" dt="2020-03-10T00:33:00.054" v="2584"/>
          <ac:spMkLst>
            <pc:docMk/>
            <pc:sldMk cId="3758669168" sldId="315"/>
            <ac:spMk id="5" creationId="{5ACACFB8-8EC6-4E4B-8658-33C2F8A8214C}"/>
          </ac:spMkLst>
        </pc:spChg>
        <pc:spChg chg="add del mod">
          <ac:chgData name="sunwh368@outlook.com" userId="512a506cc4b0360f" providerId="LiveId" clId="{EC3D2ABE-3309-4B5D-A991-836BB6B20A7A}" dt="2020-03-10T01:01:18.120" v="3126" actId="478"/>
          <ac:spMkLst>
            <pc:docMk/>
            <pc:sldMk cId="3758669168" sldId="315"/>
            <ac:spMk id="12" creationId="{AAF03983-2358-495D-A90F-E94F6D8ED8A0}"/>
          </ac:spMkLst>
        </pc:spChg>
        <pc:spChg chg="add mod">
          <ac:chgData name="sunwh368@outlook.com" userId="512a506cc4b0360f" providerId="LiveId" clId="{EC3D2ABE-3309-4B5D-A991-836BB6B20A7A}" dt="2020-03-10T01:48:30.677" v="4248"/>
          <ac:spMkLst>
            <pc:docMk/>
            <pc:sldMk cId="3758669168" sldId="315"/>
            <ac:spMk id="17" creationId="{F3696EB9-FDD7-4B5E-A00A-1D14567478C9}"/>
          </ac:spMkLst>
        </pc:spChg>
        <pc:spChg chg="add mod">
          <ac:chgData name="sunwh368@outlook.com" userId="512a506cc4b0360f" providerId="LiveId" clId="{EC3D2ABE-3309-4B5D-A991-836BB6B20A7A}" dt="2020-03-10T01:23:38.902" v="3592" actId="164"/>
          <ac:spMkLst>
            <pc:docMk/>
            <pc:sldMk cId="3758669168" sldId="315"/>
            <ac:spMk id="19" creationId="{18751C3B-0521-44CD-8C09-BC1FDA656964}"/>
          </ac:spMkLst>
        </pc:spChg>
        <pc:grpChg chg="add mod">
          <ac:chgData name="sunwh368@outlook.com" userId="512a506cc4b0360f" providerId="LiveId" clId="{EC3D2ABE-3309-4B5D-A991-836BB6B20A7A}" dt="2020-03-10T01:23:44.053" v="3595" actId="1038"/>
          <ac:grpSpMkLst>
            <pc:docMk/>
            <pc:sldMk cId="3758669168" sldId="315"/>
            <ac:grpSpMk id="18" creationId="{14E6F7DB-AD3F-49DD-9DC4-50D049FC8E2E}"/>
          </ac:grpSpMkLst>
        </pc:grpChg>
        <pc:grpChg chg="add mod">
          <ac:chgData name="sunwh368@outlook.com" userId="512a506cc4b0360f" providerId="LiveId" clId="{EC3D2ABE-3309-4B5D-A991-836BB6B20A7A}" dt="2020-03-10T01:23:46.093" v="3598" actId="1038"/>
          <ac:grpSpMkLst>
            <pc:docMk/>
            <pc:sldMk cId="3758669168" sldId="315"/>
            <ac:grpSpMk id="20" creationId="{D05CA208-0885-474E-BBBB-D3C7368808D2}"/>
          </ac:grpSpMkLst>
        </pc:grpChg>
        <pc:picChg chg="add del mod">
          <ac:chgData name="sunwh368@outlook.com" userId="512a506cc4b0360f" providerId="LiveId" clId="{EC3D2ABE-3309-4B5D-A991-836BB6B20A7A}" dt="2020-03-10T00:57:54.749" v="2994" actId="478"/>
          <ac:picMkLst>
            <pc:docMk/>
            <pc:sldMk cId="3758669168" sldId="315"/>
            <ac:picMk id="7" creationId="{A9C76141-7DE4-4950-A50E-6D344E73785C}"/>
          </ac:picMkLst>
        </pc:picChg>
        <pc:picChg chg="add del mod">
          <ac:chgData name="sunwh368@outlook.com" userId="512a506cc4b0360f" providerId="LiveId" clId="{EC3D2ABE-3309-4B5D-A991-836BB6B20A7A}" dt="2020-03-10T01:01:19.549" v="3127" actId="478"/>
          <ac:picMkLst>
            <pc:docMk/>
            <pc:sldMk cId="3758669168" sldId="315"/>
            <ac:picMk id="9" creationId="{B808475F-DE3E-44E5-9982-4BC25AC68CBE}"/>
          </ac:picMkLst>
        </pc:picChg>
        <pc:picChg chg="add del mod">
          <ac:chgData name="sunwh368@outlook.com" userId="512a506cc4b0360f" providerId="LiveId" clId="{EC3D2ABE-3309-4B5D-A991-836BB6B20A7A}" dt="2020-03-10T01:01:21.100" v="3128" actId="478"/>
          <ac:picMkLst>
            <pc:docMk/>
            <pc:sldMk cId="3758669168" sldId="315"/>
            <ac:picMk id="11" creationId="{3E51B76B-B850-449F-A13C-887997F2DBC8}"/>
          </ac:picMkLst>
        </pc:picChg>
        <pc:picChg chg="add mod">
          <ac:chgData name="sunwh368@outlook.com" userId="512a506cc4b0360f" providerId="LiveId" clId="{EC3D2ABE-3309-4B5D-A991-836BB6B20A7A}" dt="2020-03-10T01:05:18.800" v="3252" actId="164"/>
          <ac:picMkLst>
            <pc:docMk/>
            <pc:sldMk cId="3758669168" sldId="315"/>
            <ac:picMk id="14" creationId="{15DC8374-AE7D-4AFD-9C2A-2C8029AB7161}"/>
          </ac:picMkLst>
        </pc:picChg>
        <pc:picChg chg="add mod">
          <ac:chgData name="sunwh368@outlook.com" userId="512a506cc4b0360f" providerId="LiveId" clId="{EC3D2ABE-3309-4B5D-A991-836BB6B20A7A}" dt="2020-03-10T01:23:38.902" v="3592" actId="164"/>
          <ac:picMkLst>
            <pc:docMk/>
            <pc:sldMk cId="3758669168" sldId="315"/>
            <ac:picMk id="16" creationId="{1D126F6E-BB87-4423-A69A-1EC4338E73BE}"/>
          </ac:picMkLst>
        </pc:picChg>
      </pc:sldChg>
      <pc:sldChg chg="addSp delSp modSp add">
        <pc:chgData name="sunwh368@outlook.com" userId="512a506cc4b0360f" providerId="LiveId" clId="{EC3D2ABE-3309-4B5D-A991-836BB6B20A7A}" dt="2020-03-10T01:03:13.901" v="3193" actId="1037"/>
        <pc:sldMkLst>
          <pc:docMk/>
          <pc:sldMk cId="2753449977" sldId="316"/>
        </pc:sldMkLst>
        <pc:spChg chg="mod">
          <ac:chgData name="sunwh368@outlook.com" userId="512a506cc4b0360f" providerId="LiveId" clId="{EC3D2ABE-3309-4B5D-A991-836BB6B20A7A}" dt="2020-03-10T01:02:21.959" v="3180" actId="20577"/>
          <ac:spMkLst>
            <pc:docMk/>
            <pc:sldMk cId="2753449977" sldId="316"/>
            <ac:spMk id="2" creationId="{3E2B7A29-2D66-4F9F-B806-9C1DB9ABC683}"/>
          </ac:spMkLst>
        </pc:spChg>
        <pc:spChg chg="add del mod">
          <ac:chgData name="sunwh368@outlook.com" userId="512a506cc4b0360f" providerId="LiveId" clId="{EC3D2ABE-3309-4B5D-A991-836BB6B20A7A}" dt="2020-03-10T00:43:31.099" v="2689"/>
          <ac:spMkLst>
            <pc:docMk/>
            <pc:sldMk cId="2753449977" sldId="316"/>
            <ac:spMk id="3" creationId="{3FE2B20B-F611-4D95-947C-EFA9DF115E66}"/>
          </ac:spMkLst>
        </pc:spChg>
        <pc:spChg chg="add mod">
          <ac:chgData name="sunwh368@outlook.com" userId="512a506cc4b0360f" providerId="LiveId" clId="{EC3D2ABE-3309-4B5D-A991-836BB6B20A7A}" dt="2020-03-10T00:46:51.447" v="2762" actId="1076"/>
          <ac:spMkLst>
            <pc:docMk/>
            <pc:sldMk cId="2753449977" sldId="316"/>
            <ac:spMk id="7" creationId="{48208AB1-1C95-4098-93BC-74A3627D85AA}"/>
          </ac:spMkLst>
        </pc:spChg>
        <pc:picChg chg="add mod ord modCrop">
          <ac:chgData name="sunwh368@outlook.com" userId="512a506cc4b0360f" providerId="LiveId" clId="{EC3D2ABE-3309-4B5D-A991-836BB6B20A7A}" dt="2020-03-10T01:03:13.901" v="3193" actId="1037"/>
          <ac:picMkLst>
            <pc:docMk/>
            <pc:sldMk cId="2753449977" sldId="316"/>
            <ac:picMk id="6" creationId="{A15D987C-8AD3-4727-A3A2-7408286C1893}"/>
          </ac:picMkLst>
        </pc:picChg>
      </pc:sldChg>
      <pc:sldChg chg="modSp add">
        <pc:chgData name="sunwh368@outlook.com" userId="512a506cc4b0360f" providerId="LiveId" clId="{EC3D2ABE-3309-4B5D-A991-836BB6B20A7A}" dt="2020-03-10T01:42:10.815" v="4171" actId="20577"/>
        <pc:sldMkLst>
          <pc:docMk/>
          <pc:sldMk cId="3386725904" sldId="317"/>
        </pc:sldMkLst>
        <pc:spChg chg="mod">
          <ac:chgData name="sunwh368@outlook.com" userId="512a506cc4b0360f" providerId="LiveId" clId="{EC3D2ABE-3309-4B5D-A991-836BB6B20A7A}" dt="2020-03-10T01:42:10.815" v="4171" actId="20577"/>
          <ac:spMkLst>
            <pc:docMk/>
            <pc:sldMk cId="3386725904" sldId="317"/>
            <ac:spMk id="4" creationId="{1848B0E6-6D38-41AB-BF6D-2094BE5045C7}"/>
          </ac:spMkLst>
        </pc:spChg>
      </pc:sldChg>
      <pc:sldChg chg="modSp add del">
        <pc:chgData name="sunwh368@outlook.com" userId="512a506cc4b0360f" providerId="LiveId" clId="{EC3D2ABE-3309-4B5D-A991-836BB6B20A7A}" dt="2020-03-10T01:09:40.149" v="3360" actId="2696"/>
        <pc:sldMkLst>
          <pc:docMk/>
          <pc:sldMk cId="4107890072" sldId="317"/>
        </pc:sldMkLst>
        <pc:spChg chg="mod">
          <ac:chgData name="sunwh368@outlook.com" userId="512a506cc4b0360f" providerId="LiveId" clId="{EC3D2ABE-3309-4B5D-A991-836BB6B20A7A}" dt="2020-03-10T01:09:31.608" v="3359" actId="20577"/>
          <ac:spMkLst>
            <pc:docMk/>
            <pc:sldMk cId="4107890072" sldId="317"/>
            <ac:spMk id="4" creationId="{1848B0E6-6D38-41AB-BF6D-2094BE5045C7}"/>
          </ac:spMkLst>
        </pc:spChg>
      </pc:sldChg>
      <pc:sldChg chg="addSp delSp modSp add">
        <pc:chgData name="sunwh368@outlook.com" userId="512a506cc4b0360f" providerId="LiveId" clId="{EC3D2ABE-3309-4B5D-A991-836BB6B20A7A}" dt="2020-03-10T15:48:06.199" v="5578" actId="1035"/>
        <pc:sldMkLst>
          <pc:docMk/>
          <pc:sldMk cId="134228774" sldId="318"/>
        </pc:sldMkLst>
        <pc:spChg chg="add del">
          <ac:chgData name="sunwh368@outlook.com" userId="512a506cc4b0360f" providerId="LiveId" clId="{EC3D2ABE-3309-4B5D-A991-836BB6B20A7A}" dt="2020-03-10T01:17:50.619" v="3491"/>
          <ac:spMkLst>
            <pc:docMk/>
            <pc:sldMk cId="134228774" sldId="318"/>
            <ac:spMk id="4" creationId="{273919F3-031E-4E6C-87F1-A5C989C85E58}"/>
          </ac:spMkLst>
        </pc:spChg>
        <pc:spChg chg="mod">
          <ac:chgData name="sunwh368@outlook.com" userId="512a506cc4b0360f" providerId="LiveId" clId="{EC3D2ABE-3309-4B5D-A991-836BB6B20A7A}" dt="2020-03-10T01:16:17.719" v="3452" actId="113"/>
          <ac:spMkLst>
            <pc:docMk/>
            <pc:sldMk cId="134228774" sldId="318"/>
            <ac:spMk id="5" creationId="{EEEB9CCA-5576-4CD7-A3C6-FEFFC190EAA5}"/>
          </ac:spMkLst>
        </pc:spChg>
        <pc:spChg chg="mod">
          <ac:chgData name="sunwh368@outlook.com" userId="512a506cc4b0360f" providerId="LiveId" clId="{EC3D2ABE-3309-4B5D-A991-836BB6B20A7A}" dt="2020-03-10T15:48:06.199" v="5578" actId="1035"/>
          <ac:spMkLst>
            <pc:docMk/>
            <pc:sldMk cId="134228774" sldId="318"/>
            <ac:spMk id="6" creationId="{A8032DCF-C8F3-479F-A0E9-33A44E48122F}"/>
          </ac:spMkLst>
        </pc:spChg>
      </pc:sldChg>
      <pc:sldChg chg="modSp add del">
        <pc:chgData name="sunwh368@outlook.com" userId="512a506cc4b0360f" providerId="LiveId" clId="{EC3D2ABE-3309-4B5D-A991-836BB6B20A7A}" dt="2020-03-10T15:47:11.191" v="5522" actId="47"/>
        <pc:sldMkLst>
          <pc:docMk/>
          <pc:sldMk cId="1041582321" sldId="319"/>
        </pc:sldMkLst>
        <pc:spChg chg="mod">
          <ac:chgData name="sunwh368@outlook.com" userId="512a506cc4b0360f" providerId="LiveId" clId="{EC3D2ABE-3309-4B5D-A991-836BB6B20A7A}" dt="2020-03-10T15:46:59.546" v="5517" actId="21"/>
          <ac:spMkLst>
            <pc:docMk/>
            <pc:sldMk cId="1041582321" sldId="319"/>
            <ac:spMk id="6" creationId="{A8032DCF-C8F3-479F-A0E9-33A44E48122F}"/>
          </ac:spMkLst>
        </pc:spChg>
      </pc:sldChg>
      <pc:sldChg chg="addSp delSp modSp add">
        <pc:chgData name="sunwh368@outlook.com" userId="512a506cc4b0360f" providerId="LiveId" clId="{EC3D2ABE-3309-4B5D-A991-836BB6B20A7A}" dt="2020-03-10T02:11:12.859" v="4980" actId="1076"/>
        <pc:sldMkLst>
          <pc:docMk/>
          <pc:sldMk cId="2790718171" sldId="320"/>
        </pc:sldMkLst>
        <pc:spChg chg="del mod">
          <ac:chgData name="sunwh368@outlook.com" userId="512a506cc4b0360f" providerId="LiveId" clId="{EC3D2ABE-3309-4B5D-A991-836BB6B20A7A}" dt="2020-03-10T01:41:42.474" v="4160"/>
          <ac:spMkLst>
            <pc:docMk/>
            <pc:sldMk cId="2790718171" sldId="320"/>
            <ac:spMk id="2" creationId="{DC62D714-48FD-408F-B939-26660E319002}"/>
          </ac:spMkLst>
        </pc:spChg>
        <pc:spChg chg="add mod">
          <ac:chgData name="sunwh368@outlook.com" userId="512a506cc4b0360f" providerId="LiveId" clId="{EC3D2ABE-3309-4B5D-A991-836BB6B20A7A}" dt="2020-03-10T01:44:10.442" v="4233" actId="1076"/>
          <ac:spMkLst>
            <pc:docMk/>
            <pc:sldMk cId="2790718171" sldId="320"/>
            <ac:spMk id="3" creationId="{4FAEEC73-EE08-4246-9EA6-DB37B41703E0}"/>
          </ac:spMkLst>
        </pc:spChg>
        <pc:spChg chg="add mod">
          <ac:chgData name="sunwh368@outlook.com" userId="512a506cc4b0360f" providerId="LiveId" clId="{EC3D2ABE-3309-4B5D-A991-836BB6B20A7A}" dt="2020-03-10T02:11:05.669" v="4978" actId="20577"/>
          <ac:spMkLst>
            <pc:docMk/>
            <pc:sldMk cId="2790718171" sldId="320"/>
            <ac:spMk id="5" creationId="{B60007D7-AB6B-4E77-9F85-9508181A6E9D}"/>
          </ac:spMkLst>
        </pc:spChg>
        <pc:picChg chg="add mod">
          <ac:chgData name="sunwh368@outlook.com" userId="512a506cc4b0360f" providerId="LiveId" clId="{EC3D2ABE-3309-4B5D-A991-836BB6B20A7A}" dt="2020-03-10T02:11:12.859" v="4980" actId="1076"/>
          <ac:picMkLst>
            <pc:docMk/>
            <pc:sldMk cId="2790718171" sldId="320"/>
            <ac:picMk id="4" creationId="{FAA753EA-5BB1-43F6-AFF8-FC750DDB8D59}"/>
          </ac:picMkLst>
        </pc:picChg>
      </pc:sldChg>
      <pc:sldChg chg="modSp add">
        <pc:chgData name="sunwh368@outlook.com" userId="512a506cc4b0360f" providerId="LiveId" clId="{EC3D2ABE-3309-4B5D-A991-836BB6B20A7A}" dt="2020-03-10T01:42:30.309" v="4186" actId="20577"/>
        <pc:sldMkLst>
          <pc:docMk/>
          <pc:sldMk cId="2261730977" sldId="321"/>
        </pc:sldMkLst>
        <pc:spChg chg="mod">
          <ac:chgData name="sunwh368@outlook.com" userId="512a506cc4b0360f" providerId="LiveId" clId="{EC3D2ABE-3309-4B5D-A991-836BB6B20A7A}" dt="2020-03-10T01:42:30.309" v="4186" actId="20577"/>
          <ac:spMkLst>
            <pc:docMk/>
            <pc:sldMk cId="2261730977" sldId="321"/>
            <ac:spMk id="4" creationId="{1848B0E6-6D38-41AB-BF6D-2094BE5045C7}"/>
          </ac:spMkLst>
        </pc:spChg>
      </pc:sldChg>
      <pc:sldChg chg="addSp delSp modSp add">
        <pc:chgData name="sunwh368@outlook.com" userId="512a506cc4b0360f" providerId="LiveId" clId="{EC3D2ABE-3309-4B5D-A991-836BB6B20A7A}" dt="2020-03-10T02:21:37.225" v="5349" actId="1038"/>
        <pc:sldMkLst>
          <pc:docMk/>
          <pc:sldMk cId="760020738" sldId="322"/>
        </pc:sldMkLst>
        <pc:spChg chg="del">
          <ac:chgData name="sunwh368@outlook.com" userId="512a506cc4b0360f" providerId="LiveId" clId="{EC3D2ABE-3309-4B5D-A991-836BB6B20A7A}" dt="2020-03-10T02:21:17.975" v="5340" actId="478"/>
          <ac:spMkLst>
            <pc:docMk/>
            <pc:sldMk cId="760020738" sldId="322"/>
            <ac:spMk id="14" creationId="{FD6FDB07-A15A-496F-B082-7529B1751AED}"/>
          </ac:spMkLst>
        </pc:spChg>
        <pc:grpChg chg="del">
          <ac:chgData name="sunwh368@outlook.com" userId="512a506cc4b0360f" providerId="LiveId" clId="{EC3D2ABE-3309-4B5D-A991-836BB6B20A7A}" dt="2020-03-10T02:21:15.950" v="5339" actId="478"/>
          <ac:grpSpMkLst>
            <pc:docMk/>
            <pc:sldMk cId="760020738" sldId="322"/>
            <ac:grpSpMk id="13" creationId="{5453B834-64FF-484B-BC83-AEB97935174D}"/>
          </ac:grpSpMkLst>
        </pc:grpChg>
        <pc:picChg chg="add mod">
          <ac:chgData name="sunwh368@outlook.com" userId="512a506cc4b0360f" providerId="LiveId" clId="{EC3D2ABE-3309-4B5D-A991-836BB6B20A7A}" dt="2020-03-10T02:21:37.225" v="5349" actId="1038"/>
          <ac:picMkLst>
            <pc:docMk/>
            <pc:sldMk cId="760020738" sldId="322"/>
            <ac:picMk id="15" creationId="{3A943FA1-1738-4D40-84F2-8B2B1593000D}"/>
          </ac:picMkLst>
        </pc:picChg>
      </pc:sldChg>
      <pc:sldChg chg="addSp delSp modSp add">
        <pc:chgData name="sunwh368@outlook.com" userId="512a506cc4b0360f" providerId="LiveId" clId="{EC3D2ABE-3309-4B5D-A991-836BB6B20A7A}" dt="2020-03-10T02:23:58.597" v="5384" actId="1038"/>
        <pc:sldMkLst>
          <pc:docMk/>
          <pc:sldMk cId="2140410899" sldId="323"/>
        </pc:sldMkLst>
        <pc:picChg chg="add mod">
          <ac:chgData name="sunwh368@outlook.com" userId="512a506cc4b0360f" providerId="LiveId" clId="{EC3D2ABE-3309-4B5D-A991-836BB6B20A7A}" dt="2020-03-10T02:23:58.597" v="5384" actId="1038"/>
          <ac:picMkLst>
            <pc:docMk/>
            <pc:sldMk cId="2140410899" sldId="323"/>
            <ac:picMk id="3" creationId="{06F97999-4387-4F21-8255-C2AB387CDCCF}"/>
          </ac:picMkLst>
        </pc:picChg>
        <pc:picChg chg="del">
          <ac:chgData name="sunwh368@outlook.com" userId="512a506cc4b0360f" providerId="LiveId" clId="{EC3D2ABE-3309-4B5D-A991-836BB6B20A7A}" dt="2020-03-10T02:23:15.167" v="5363" actId="478"/>
          <ac:picMkLst>
            <pc:docMk/>
            <pc:sldMk cId="2140410899" sldId="323"/>
            <ac:picMk id="15" creationId="{3A943FA1-1738-4D40-84F2-8B2B1593000D}"/>
          </ac:picMkLst>
        </pc:picChg>
      </pc:sldChg>
      <pc:sldChg chg="addSp delSp modSp add del">
        <pc:chgData name="sunwh368@outlook.com" userId="512a506cc4b0360f" providerId="LiveId" clId="{EC3D2ABE-3309-4B5D-A991-836BB6B20A7A}" dt="2020-03-10T02:23:03.878" v="5361" actId="47"/>
        <pc:sldMkLst>
          <pc:docMk/>
          <pc:sldMk cId="3290199697" sldId="323"/>
        </pc:sldMkLst>
        <pc:spChg chg="del">
          <ac:chgData name="sunwh368@outlook.com" userId="512a506cc4b0360f" providerId="LiveId" clId="{EC3D2ABE-3309-4B5D-A991-836BB6B20A7A}" dt="2020-03-10T02:22:26.596" v="5354" actId="478"/>
          <ac:spMkLst>
            <pc:docMk/>
            <pc:sldMk cId="3290199697" sldId="323"/>
            <ac:spMk id="14" creationId="{FD6FDB07-A15A-496F-B082-7529B1751AED}"/>
          </ac:spMkLst>
        </pc:spChg>
        <pc:grpChg chg="del">
          <ac:chgData name="sunwh368@outlook.com" userId="512a506cc4b0360f" providerId="LiveId" clId="{EC3D2ABE-3309-4B5D-A991-836BB6B20A7A}" dt="2020-03-10T02:22:24.037" v="5353" actId="478"/>
          <ac:grpSpMkLst>
            <pc:docMk/>
            <pc:sldMk cId="3290199697" sldId="323"/>
            <ac:grpSpMk id="13" creationId="{5453B834-64FF-484B-BC83-AEB97935174D}"/>
          </ac:grpSpMkLst>
        </pc:grpChg>
        <pc:grpChg chg="add mod">
          <ac:chgData name="sunwh368@outlook.com" userId="512a506cc4b0360f" providerId="LiveId" clId="{EC3D2ABE-3309-4B5D-A991-836BB6B20A7A}" dt="2020-03-10T02:22:39.047" v="5357" actId="1076"/>
          <ac:grpSpMkLst>
            <pc:docMk/>
            <pc:sldMk cId="3290199697" sldId="323"/>
            <ac:grpSpMk id="15" creationId="{A6072904-BF3C-41D5-968E-2E56959CCD50}"/>
          </ac:grpSpMkLst>
        </pc:grpChg>
        <pc:picChg chg="add del mod">
          <ac:chgData name="sunwh368@outlook.com" userId="512a506cc4b0360f" providerId="LiveId" clId="{EC3D2ABE-3309-4B5D-A991-836BB6B20A7A}" dt="2020-03-10T02:22:59.126" v="5360" actId="478"/>
          <ac:picMkLst>
            <pc:docMk/>
            <pc:sldMk cId="3290199697" sldId="323"/>
            <ac:picMk id="22" creationId="{050BA080-C87E-4E1C-9ED8-A3FB1FC1B65E}"/>
          </ac:picMkLst>
        </pc:picChg>
      </pc:sldChg>
      <pc:sldChg chg="addSp delSp modSp add">
        <pc:chgData name="sunwh368@outlook.com" userId="512a506cc4b0360f" providerId="LiveId" clId="{EC3D2ABE-3309-4B5D-A991-836BB6B20A7A}" dt="2020-03-10T15:50:10.704" v="5586" actId="478"/>
        <pc:sldMkLst>
          <pc:docMk/>
          <pc:sldMk cId="1484568482" sldId="324"/>
        </pc:sldMkLst>
        <pc:spChg chg="del">
          <ac:chgData name="sunwh368@outlook.com" userId="512a506cc4b0360f" providerId="LiveId" clId="{EC3D2ABE-3309-4B5D-A991-836BB6B20A7A}" dt="2020-03-10T03:41:46.516" v="5388" actId="478"/>
          <ac:spMkLst>
            <pc:docMk/>
            <pc:sldMk cId="1484568482" sldId="324"/>
            <ac:spMk id="2" creationId="{DC62D714-48FD-408F-B939-26660E319002}"/>
          </ac:spMkLst>
        </pc:spChg>
        <pc:spChg chg="del">
          <ac:chgData name="sunwh368@outlook.com" userId="512a506cc4b0360f" providerId="LiveId" clId="{EC3D2ABE-3309-4B5D-A991-836BB6B20A7A}" dt="2020-03-10T03:41:40.424" v="5386" actId="478"/>
          <ac:spMkLst>
            <pc:docMk/>
            <pc:sldMk cId="1484568482" sldId="324"/>
            <ac:spMk id="3" creationId="{6C0DED3F-78C2-40FD-AA03-C31839B95B09}"/>
          </ac:spMkLst>
        </pc:spChg>
        <pc:spChg chg="add del mod">
          <ac:chgData name="sunwh368@outlook.com" userId="512a506cc4b0360f" providerId="LiveId" clId="{EC3D2ABE-3309-4B5D-A991-836BB6B20A7A}" dt="2020-03-10T15:50:10.704" v="5586" actId="478"/>
          <ac:spMkLst>
            <pc:docMk/>
            <pc:sldMk cId="1484568482" sldId="324"/>
            <ac:spMk id="4" creationId="{1006DD3F-5C7B-4971-A4E7-406FBA3CEC47}"/>
          </ac:spMkLst>
        </pc:spChg>
        <pc:spChg chg="add del mod">
          <ac:chgData name="sunwh368@outlook.com" userId="512a506cc4b0360f" providerId="LiveId" clId="{EC3D2ABE-3309-4B5D-A991-836BB6B20A7A}" dt="2020-03-10T03:42:53.671" v="5396" actId="478"/>
          <ac:spMkLst>
            <pc:docMk/>
            <pc:sldMk cId="1484568482" sldId="324"/>
            <ac:spMk id="6" creationId="{205DEE20-3C67-4524-B15A-311E631DB5BF}"/>
          </ac:spMkLst>
        </pc:spChg>
        <pc:spChg chg="add mod">
          <ac:chgData name="sunwh368@outlook.com" userId="512a506cc4b0360f" providerId="LiveId" clId="{EC3D2ABE-3309-4B5D-A991-836BB6B20A7A}" dt="2020-03-10T15:50:07.330" v="5585" actId="20577"/>
          <ac:spMkLst>
            <pc:docMk/>
            <pc:sldMk cId="1484568482" sldId="324"/>
            <ac:spMk id="7" creationId="{E274292D-71E1-490F-B4CD-0EC6A9C0BF09}"/>
          </ac:spMkLst>
        </pc:spChg>
        <pc:picChg chg="del">
          <ac:chgData name="sunwh368@outlook.com" userId="512a506cc4b0360f" providerId="LiveId" clId="{EC3D2ABE-3309-4B5D-A991-836BB6B20A7A}" dt="2020-03-10T03:41:43.032" v="5387" actId="478"/>
          <ac:picMkLst>
            <pc:docMk/>
            <pc:sldMk cId="1484568482" sldId="324"/>
            <ac:picMk id="5" creationId="{6648E506-8205-4A3C-8F3E-BB129D3E4C09}"/>
          </ac:picMkLst>
        </pc:picChg>
      </pc:sldChg>
      <pc:sldChg chg="add">
        <pc:chgData name="sunwh368@outlook.com" userId="512a506cc4b0360f" providerId="LiveId" clId="{EC3D2ABE-3309-4B5D-A991-836BB6B20A7A}" dt="2020-03-10T15:50:34.112" v="5587"/>
        <pc:sldMkLst>
          <pc:docMk/>
          <pc:sldMk cId="4011845400" sldId="325"/>
        </pc:sldMkLst>
      </pc:sldChg>
      <pc:sldChg chg="add">
        <pc:chgData name="sunwh368@outlook.com" userId="512a506cc4b0360f" providerId="LiveId" clId="{EC3D2ABE-3309-4B5D-A991-836BB6B20A7A}" dt="2020-03-10T15:50:41.167" v="5588"/>
        <pc:sldMkLst>
          <pc:docMk/>
          <pc:sldMk cId="147064030" sldId="326"/>
        </pc:sldMkLst>
      </pc:sldChg>
    </pc:docChg>
  </pc:docChgLst>
  <pc:docChgLst>
    <pc:chgData name="sunwh368@outlook.com" userId="512a506cc4b0360f" providerId="LiveId" clId="{FDE64B77-6B06-4372-9A51-2E126ED7A6F5}"/>
    <pc:docChg chg="undo redo custSel addSld delSld modSld sldOrd">
      <pc:chgData name="sunwh368@outlook.com" userId="512a506cc4b0360f" providerId="LiveId" clId="{FDE64B77-6B06-4372-9A51-2E126ED7A6F5}" dt="2020-03-17T13:32:16.066" v="4773" actId="20577"/>
      <pc:docMkLst>
        <pc:docMk/>
      </pc:docMkLst>
      <pc:sldChg chg="modNotesTx">
        <pc:chgData name="sunwh368@outlook.com" userId="512a506cc4b0360f" providerId="LiveId" clId="{FDE64B77-6B06-4372-9A51-2E126ED7A6F5}" dt="2020-03-11T00:07:04.972" v="885" actId="20577"/>
        <pc:sldMkLst>
          <pc:docMk/>
          <pc:sldMk cId="378434732" sldId="299"/>
        </pc:sldMkLst>
      </pc:sldChg>
      <pc:sldChg chg="modSp">
        <pc:chgData name="sunwh368@outlook.com" userId="512a506cc4b0360f" providerId="LiveId" clId="{FDE64B77-6B06-4372-9A51-2E126ED7A6F5}" dt="2020-03-17T13:32:16.066" v="4773" actId="20577"/>
        <pc:sldMkLst>
          <pc:docMk/>
          <pc:sldMk cId="3865888230" sldId="302"/>
        </pc:sldMkLst>
        <pc:spChg chg="mod">
          <ac:chgData name="sunwh368@outlook.com" userId="512a506cc4b0360f" providerId="LiveId" clId="{FDE64B77-6B06-4372-9A51-2E126ED7A6F5}" dt="2020-03-10T23:40:09.367" v="90" actId="20577"/>
          <ac:spMkLst>
            <pc:docMk/>
            <pc:sldMk cId="3865888230" sldId="302"/>
            <ac:spMk id="2" creationId="{DC62D714-48FD-408F-B939-26660E319002}"/>
          </ac:spMkLst>
        </pc:spChg>
        <pc:spChg chg="mod">
          <ac:chgData name="sunwh368@outlook.com" userId="512a506cc4b0360f" providerId="LiveId" clId="{FDE64B77-6B06-4372-9A51-2E126ED7A6F5}" dt="2020-03-17T13:32:16.066" v="4773" actId="20577"/>
          <ac:spMkLst>
            <pc:docMk/>
            <pc:sldMk cId="3865888230" sldId="302"/>
            <ac:spMk id="3" creationId="{6C0DED3F-78C2-40FD-AA03-C31839B95B09}"/>
          </ac:spMkLst>
        </pc:spChg>
      </pc:sldChg>
      <pc:sldChg chg="modSp modNotesTx">
        <pc:chgData name="sunwh368@outlook.com" userId="512a506cc4b0360f" providerId="LiveId" clId="{FDE64B77-6B06-4372-9A51-2E126ED7A6F5}" dt="2020-03-11T01:10:08.655" v="2773" actId="20577"/>
        <pc:sldMkLst>
          <pc:docMk/>
          <pc:sldMk cId="45663897" sldId="303"/>
        </pc:sldMkLst>
        <pc:spChg chg="mod">
          <ac:chgData name="sunwh368@outlook.com" userId="512a506cc4b0360f" providerId="LiveId" clId="{FDE64B77-6B06-4372-9A51-2E126ED7A6F5}" dt="2020-03-11T01:07:36.431" v="2702" actId="20577"/>
          <ac:spMkLst>
            <pc:docMk/>
            <pc:sldMk cId="45663897" sldId="303"/>
            <ac:spMk id="3" creationId="{FD4AC317-A312-4D57-B449-7E02A0D735A9}"/>
          </ac:spMkLst>
        </pc:spChg>
      </pc:sldChg>
      <pc:sldChg chg="addSp delSp modSp">
        <pc:chgData name="sunwh368@outlook.com" userId="512a506cc4b0360f" providerId="LiveId" clId="{FDE64B77-6B06-4372-9A51-2E126ED7A6F5}" dt="2020-03-11T02:17:02.614" v="4215" actId="164"/>
        <pc:sldMkLst>
          <pc:docMk/>
          <pc:sldMk cId="1519851385" sldId="309"/>
        </pc:sldMkLst>
        <pc:spChg chg="add mod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2" creationId="{8415166F-666B-41F4-A6E1-BB784A459BB7}"/>
          </ac:spMkLst>
        </pc:spChg>
        <pc:spChg chg="mod topLvl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10" creationId="{5FD99739-F2E2-4A99-8A47-EFDE690643E5}"/>
          </ac:spMkLst>
        </pc:spChg>
        <pc:spChg chg="mod topLvl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11" creationId="{06E42EC5-423F-4061-B398-7E3A7A04E312}"/>
          </ac:spMkLst>
        </pc:spChg>
        <pc:spChg chg="mod topLvl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12" creationId="{517C4C04-E98A-440C-AFDE-C48C741E7872}"/>
          </ac:spMkLst>
        </pc:spChg>
        <pc:spChg chg="mod">
          <ac:chgData name="sunwh368@outlook.com" userId="512a506cc4b0360f" providerId="LiveId" clId="{FDE64B77-6B06-4372-9A51-2E126ED7A6F5}" dt="2020-03-11T02:16:10.598" v="4195" actId="1037"/>
          <ac:spMkLst>
            <pc:docMk/>
            <pc:sldMk cId="1519851385" sldId="309"/>
            <ac:spMk id="14" creationId="{FD6FDB07-A15A-496F-B082-7529B1751AED}"/>
          </ac:spMkLst>
        </pc:spChg>
        <pc:spChg chg="add mod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15" creationId="{039ECA8F-6191-4F43-879B-CEF6A6924C44}"/>
          </ac:spMkLst>
        </pc:spChg>
        <pc:spChg chg="add mod">
          <ac:chgData name="sunwh368@outlook.com" userId="512a506cc4b0360f" providerId="LiveId" clId="{FDE64B77-6B06-4372-9A51-2E126ED7A6F5}" dt="2020-03-11T02:17:02.614" v="4215" actId="164"/>
          <ac:spMkLst>
            <pc:docMk/>
            <pc:sldMk cId="1519851385" sldId="309"/>
            <ac:spMk id="16" creationId="{A88FD8FD-C580-437B-A8F2-049CBD416008}"/>
          </ac:spMkLst>
        </pc:spChg>
        <pc:grpChg chg="add mod">
          <ac:chgData name="sunwh368@outlook.com" userId="512a506cc4b0360f" providerId="LiveId" clId="{FDE64B77-6B06-4372-9A51-2E126ED7A6F5}" dt="2020-03-11T02:17:02.614" v="4215" actId="164"/>
          <ac:grpSpMkLst>
            <pc:docMk/>
            <pc:sldMk cId="1519851385" sldId="309"/>
            <ac:grpSpMk id="3" creationId="{3BEC39A8-873A-41EC-B282-79484F5EEBF4}"/>
          </ac:grpSpMkLst>
        </pc:grpChg>
        <pc:grpChg chg="del mod">
          <ac:chgData name="sunwh368@outlook.com" userId="512a506cc4b0360f" providerId="LiveId" clId="{FDE64B77-6B06-4372-9A51-2E126ED7A6F5}" dt="2020-03-11T02:16:49.907" v="4214" actId="165"/>
          <ac:grpSpMkLst>
            <pc:docMk/>
            <pc:sldMk cId="1519851385" sldId="309"/>
            <ac:grpSpMk id="13" creationId="{5453B834-64FF-484B-BC83-AEB97935174D}"/>
          </ac:grpSpMkLst>
        </pc:grpChg>
        <pc:picChg chg="mod topLvl">
          <ac:chgData name="sunwh368@outlook.com" userId="512a506cc4b0360f" providerId="LiveId" clId="{FDE64B77-6B06-4372-9A51-2E126ED7A6F5}" dt="2020-03-11T02:17:02.614" v="4215" actId="164"/>
          <ac:picMkLst>
            <pc:docMk/>
            <pc:sldMk cId="1519851385" sldId="309"/>
            <ac:picMk id="4" creationId="{8B425203-B80F-4DC0-8F82-1E8D7A2D3BEF}"/>
          </ac:picMkLst>
        </pc:picChg>
        <pc:picChg chg="mod topLvl">
          <ac:chgData name="sunwh368@outlook.com" userId="512a506cc4b0360f" providerId="LiveId" clId="{FDE64B77-6B06-4372-9A51-2E126ED7A6F5}" dt="2020-03-11T02:17:02.614" v="4215" actId="164"/>
          <ac:picMkLst>
            <pc:docMk/>
            <pc:sldMk cId="1519851385" sldId="309"/>
            <ac:picMk id="5" creationId="{8F211E68-F423-4E18-933C-112101810D6C}"/>
          </ac:picMkLst>
        </pc:picChg>
        <pc:picChg chg="mod topLvl">
          <ac:chgData name="sunwh368@outlook.com" userId="512a506cc4b0360f" providerId="LiveId" clId="{FDE64B77-6B06-4372-9A51-2E126ED7A6F5}" dt="2020-03-11T02:17:02.614" v="4215" actId="164"/>
          <ac:picMkLst>
            <pc:docMk/>
            <pc:sldMk cId="1519851385" sldId="309"/>
            <ac:picMk id="6" creationId="{FFA027C3-C8A6-4002-9AB5-E33D99412CA3}"/>
          </ac:picMkLst>
        </pc:picChg>
      </pc:sldChg>
      <pc:sldChg chg="modSp modNotesTx">
        <pc:chgData name="sunwh368@outlook.com" userId="512a506cc4b0360f" providerId="LiveId" clId="{FDE64B77-6B06-4372-9A51-2E126ED7A6F5}" dt="2020-03-11T00:54:55.497" v="1949" actId="20577"/>
        <pc:sldMkLst>
          <pc:docMk/>
          <pc:sldMk cId="949482312" sldId="310"/>
        </pc:sldMkLst>
        <pc:spChg chg="mod">
          <ac:chgData name="sunwh368@outlook.com" userId="512a506cc4b0360f" providerId="LiveId" clId="{FDE64B77-6B06-4372-9A51-2E126ED7A6F5}" dt="2020-03-11T00:24:08.347" v="1596" actId="1038"/>
          <ac:spMkLst>
            <pc:docMk/>
            <pc:sldMk cId="949482312" sldId="310"/>
            <ac:spMk id="4" creationId="{F24AFBA7-9C08-4AD3-BCEE-0E10F0DD69D2}"/>
          </ac:spMkLst>
        </pc:spChg>
      </pc:sldChg>
      <pc:sldChg chg="modSp modNotesTx">
        <pc:chgData name="sunwh368@outlook.com" userId="512a506cc4b0360f" providerId="LiveId" clId="{FDE64B77-6B06-4372-9A51-2E126ED7A6F5}" dt="2020-03-11T01:00:38.450" v="2251" actId="20577"/>
        <pc:sldMkLst>
          <pc:docMk/>
          <pc:sldMk cId="574928824" sldId="312"/>
        </pc:sldMkLst>
        <pc:spChg chg="mod">
          <ac:chgData name="sunwh368@outlook.com" userId="512a506cc4b0360f" providerId="LiveId" clId="{FDE64B77-6B06-4372-9A51-2E126ED7A6F5}" dt="2020-03-11T00:34:47.433" v="1680" actId="20577"/>
          <ac:spMkLst>
            <pc:docMk/>
            <pc:sldMk cId="574928824" sldId="312"/>
            <ac:spMk id="3" creationId="{111DDF3E-8778-4FCB-B5AB-D0968C415654}"/>
          </ac:spMkLst>
        </pc:spChg>
      </pc:sldChg>
      <pc:sldChg chg="delSp modSp del">
        <pc:chgData name="sunwh368@outlook.com" userId="512a506cc4b0360f" providerId="LiveId" clId="{FDE64B77-6B06-4372-9A51-2E126ED7A6F5}" dt="2020-03-11T00:53:45.512" v="1847" actId="47"/>
        <pc:sldMkLst>
          <pc:docMk/>
          <pc:sldMk cId="2489298170" sldId="313"/>
        </pc:sldMkLst>
        <pc:spChg chg="del mod">
          <ac:chgData name="sunwh368@outlook.com" userId="512a506cc4b0360f" providerId="LiveId" clId="{FDE64B77-6B06-4372-9A51-2E126ED7A6F5}" dt="2020-03-11T00:34:03.239" v="1651"/>
          <ac:spMkLst>
            <pc:docMk/>
            <pc:sldMk cId="2489298170" sldId="313"/>
            <ac:spMk id="3" creationId="{111DDF3E-8778-4FCB-B5AB-D0968C415654}"/>
          </ac:spMkLst>
        </pc:spChg>
      </pc:sldChg>
      <pc:sldChg chg="modSp">
        <pc:chgData name="sunwh368@outlook.com" userId="512a506cc4b0360f" providerId="LiveId" clId="{FDE64B77-6B06-4372-9A51-2E126ED7A6F5}" dt="2020-03-11T01:07:57.558" v="2706" actId="1036"/>
        <pc:sldMkLst>
          <pc:docMk/>
          <pc:sldMk cId="2106267052" sldId="314"/>
        </pc:sldMkLst>
        <pc:spChg chg="mod">
          <ac:chgData name="sunwh368@outlook.com" userId="512a506cc4b0360f" providerId="LiveId" clId="{FDE64B77-6B06-4372-9A51-2E126ED7A6F5}" dt="2020-03-11T01:07:57.558" v="2706" actId="1036"/>
          <ac:spMkLst>
            <pc:docMk/>
            <pc:sldMk cId="2106267052" sldId="314"/>
            <ac:spMk id="5" creationId="{5ACACFB8-8EC6-4E4B-8658-33C2F8A8214C}"/>
          </ac:spMkLst>
        </pc:spChg>
      </pc:sldChg>
      <pc:sldChg chg="modSp modNotesTx">
        <pc:chgData name="sunwh368@outlook.com" userId="512a506cc4b0360f" providerId="LiveId" clId="{FDE64B77-6B06-4372-9A51-2E126ED7A6F5}" dt="2020-03-11T01:30:41.692" v="3219" actId="20577"/>
        <pc:sldMkLst>
          <pc:docMk/>
          <pc:sldMk cId="3758669168" sldId="315"/>
        </pc:sldMkLst>
        <pc:spChg chg="mod">
          <ac:chgData name="sunwh368@outlook.com" userId="512a506cc4b0360f" providerId="LiveId" clId="{FDE64B77-6B06-4372-9A51-2E126ED7A6F5}" dt="2020-03-10T23:32:09.615" v="4"/>
          <ac:spMkLst>
            <pc:docMk/>
            <pc:sldMk cId="3758669168" sldId="315"/>
            <ac:spMk id="4" creationId="{9DA9973C-BFFB-4116-B3D4-9903C2FA5FBA}"/>
          </ac:spMkLst>
        </pc:spChg>
      </pc:sldChg>
      <pc:sldChg chg="addSp modSp modNotesTx">
        <pc:chgData name="sunwh368@outlook.com" userId="512a506cc4b0360f" providerId="LiveId" clId="{FDE64B77-6B06-4372-9A51-2E126ED7A6F5}" dt="2020-03-11T01:18:35.576" v="2844" actId="1036"/>
        <pc:sldMkLst>
          <pc:docMk/>
          <pc:sldMk cId="2753449977" sldId="316"/>
        </pc:sldMkLst>
        <pc:spChg chg="mod">
          <ac:chgData name="sunwh368@outlook.com" userId="512a506cc4b0360f" providerId="LiveId" clId="{FDE64B77-6B06-4372-9A51-2E126ED7A6F5}" dt="2020-03-11T01:17:27.775" v="2833" actId="20577"/>
          <ac:spMkLst>
            <pc:docMk/>
            <pc:sldMk cId="2753449977" sldId="316"/>
            <ac:spMk id="2" creationId="{3E2B7A29-2D66-4F9F-B806-9C1DB9ABC683}"/>
          </ac:spMkLst>
        </pc:spChg>
        <pc:spChg chg="mod">
          <ac:chgData name="sunwh368@outlook.com" userId="512a506cc4b0360f" providerId="LiveId" clId="{FDE64B77-6B06-4372-9A51-2E126ED7A6F5}" dt="2020-03-10T23:32:09.615" v="4"/>
          <ac:spMkLst>
            <pc:docMk/>
            <pc:sldMk cId="2753449977" sldId="316"/>
            <ac:spMk id="4" creationId="{9DA9973C-BFFB-4116-B3D4-9903C2FA5FBA}"/>
          </ac:spMkLst>
        </pc:spChg>
        <pc:spChg chg="add mod">
          <ac:chgData name="sunwh368@outlook.com" userId="512a506cc4b0360f" providerId="LiveId" clId="{FDE64B77-6B06-4372-9A51-2E126ED7A6F5}" dt="2020-03-11T01:18:23.928" v="2843" actId="207"/>
          <ac:spMkLst>
            <pc:docMk/>
            <pc:sldMk cId="2753449977" sldId="316"/>
            <ac:spMk id="5" creationId="{1ADCFE9C-2EA5-4FE7-8013-ACC6B1B53B66}"/>
          </ac:spMkLst>
        </pc:spChg>
        <pc:picChg chg="add mod">
          <ac:chgData name="sunwh368@outlook.com" userId="512a506cc4b0360f" providerId="LiveId" clId="{FDE64B77-6B06-4372-9A51-2E126ED7A6F5}" dt="2020-03-11T01:17:38.267" v="2835" actId="1076"/>
          <ac:picMkLst>
            <pc:docMk/>
            <pc:sldMk cId="2753449977" sldId="316"/>
            <ac:picMk id="3" creationId="{E1BCAF07-3116-43CC-9262-1A9BE258B8CD}"/>
          </ac:picMkLst>
        </pc:picChg>
        <pc:picChg chg="mod">
          <ac:chgData name="sunwh368@outlook.com" userId="512a506cc4b0360f" providerId="LiveId" clId="{FDE64B77-6B06-4372-9A51-2E126ED7A6F5}" dt="2020-03-11T01:18:35.576" v="2844" actId="1036"/>
          <ac:picMkLst>
            <pc:docMk/>
            <pc:sldMk cId="2753449977" sldId="316"/>
            <ac:picMk id="6" creationId="{A15D987C-8AD3-4727-A3A2-7408286C1893}"/>
          </ac:picMkLst>
        </pc:picChg>
      </pc:sldChg>
      <pc:sldChg chg="modSp">
        <pc:chgData name="sunwh368@outlook.com" userId="512a506cc4b0360f" providerId="LiveId" clId="{FDE64B77-6B06-4372-9A51-2E126ED7A6F5}" dt="2020-03-11T01:34:37.794" v="3370" actId="1038"/>
        <pc:sldMkLst>
          <pc:docMk/>
          <pc:sldMk cId="134228774" sldId="318"/>
        </pc:sldMkLst>
        <pc:spChg chg="mod">
          <ac:chgData name="sunwh368@outlook.com" userId="512a506cc4b0360f" providerId="LiveId" clId="{FDE64B77-6B06-4372-9A51-2E126ED7A6F5}" dt="2020-03-11T01:34:37.794" v="3370" actId="1038"/>
          <ac:spMkLst>
            <pc:docMk/>
            <pc:sldMk cId="134228774" sldId="318"/>
            <ac:spMk id="6" creationId="{A8032DCF-C8F3-479F-A0E9-33A44E48122F}"/>
          </ac:spMkLst>
        </pc:spChg>
      </pc:sldChg>
      <pc:sldChg chg="delSp modSp modNotesTx">
        <pc:chgData name="sunwh368@outlook.com" userId="512a506cc4b0360f" providerId="LiveId" clId="{FDE64B77-6B06-4372-9A51-2E126ED7A6F5}" dt="2020-03-11T02:15:11.608" v="4176" actId="20577"/>
        <pc:sldMkLst>
          <pc:docMk/>
          <pc:sldMk cId="2790718171" sldId="320"/>
        </pc:sldMkLst>
        <pc:spChg chg="mod">
          <ac:chgData name="sunwh368@outlook.com" userId="512a506cc4b0360f" providerId="LiveId" clId="{FDE64B77-6B06-4372-9A51-2E126ED7A6F5}" dt="2020-03-11T01:55:11.637" v="3602" actId="14100"/>
          <ac:spMkLst>
            <pc:docMk/>
            <pc:sldMk cId="2790718171" sldId="320"/>
            <ac:spMk id="3" creationId="{4FAEEC73-EE08-4246-9EA6-DB37B41703E0}"/>
          </ac:spMkLst>
        </pc:spChg>
        <pc:spChg chg="del">
          <ac:chgData name="sunwh368@outlook.com" userId="512a506cc4b0360f" providerId="LiveId" clId="{FDE64B77-6B06-4372-9A51-2E126ED7A6F5}" dt="2020-03-11T01:54:51.277" v="3582" actId="478"/>
          <ac:spMkLst>
            <pc:docMk/>
            <pc:sldMk cId="2790718171" sldId="320"/>
            <ac:spMk id="5" creationId="{B60007D7-AB6B-4E77-9F85-9508181A6E9D}"/>
          </ac:spMkLst>
        </pc:spChg>
        <pc:picChg chg="mod">
          <ac:chgData name="sunwh368@outlook.com" userId="512a506cc4b0360f" providerId="LiveId" clId="{FDE64B77-6B06-4372-9A51-2E126ED7A6F5}" dt="2020-03-11T01:55:03.975" v="3599" actId="1038"/>
          <ac:picMkLst>
            <pc:docMk/>
            <pc:sldMk cId="2790718171" sldId="320"/>
            <ac:picMk id="4" creationId="{FAA753EA-5BB1-43F6-AFF8-FC750DDB8D59}"/>
          </ac:picMkLst>
        </pc:picChg>
      </pc:sldChg>
      <pc:sldChg chg="addSp modSp del ord">
        <pc:chgData name="sunwh368@outlook.com" userId="512a506cc4b0360f" providerId="LiveId" clId="{FDE64B77-6B06-4372-9A51-2E126ED7A6F5}" dt="2020-03-11T01:48:42.524" v="3511" actId="47"/>
        <pc:sldMkLst>
          <pc:docMk/>
          <pc:sldMk cId="760020738" sldId="322"/>
        </pc:sldMkLst>
        <pc:spChg chg="add mod">
          <ac:chgData name="sunwh368@outlook.com" userId="512a506cc4b0360f" providerId="LiveId" clId="{FDE64B77-6B06-4372-9A51-2E126ED7A6F5}" dt="2020-03-11T01:40:39.309" v="3510" actId="20577"/>
          <ac:spMkLst>
            <pc:docMk/>
            <pc:sldMk cId="760020738" sldId="322"/>
            <ac:spMk id="2" creationId="{93884306-289F-4212-8D23-1F0AC91AA6F3}"/>
          </ac:spMkLst>
        </pc:spChg>
      </pc:sldChg>
      <pc:sldChg chg="del ord">
        <pc:chgData name="sunwh368@outlook.com" userId="512a506cc4b0360f" providerId="LiveId" clId="{FDE64B77-6B06-4372-9A51-2E126ED7A6F5}" dt="2020-03-11T01:48:53.492" v="3513" actId="47"/>
        <pc:sldMkLst>
          <pc:docMk/>
          <pc:sldMk cId="2140410899" sldId="323"/>
        </pc:sldMkLst>
      </pc:sldChg>
      <pc:sldChg chg="addSp delSp modSp ord modNotesTx">
        <pc:chgData name="sunwh368@outlook.com" userId="512a506cc4b0360f" providerId="LiveId" clId="{FDE64B77-6B06-4372-9A51-2E126ED7A6F5}" dt="2020-03-17T13:30:46.805" v="4772" actId="14100"/>
        <pc:sldMkLst>
          <pc:docMk/>
          <pc:sldMk cId="1484568482" sldId="324"/>
        </pc:sldMkLst>
        <pc:spChg chg="add del mod">
          <ac:chgData name="sunwh368@outlook.com" userId="512a506cc4b0360f" providerId="LiveId" clId="{FDE64B77-6B06-4372-9A51-2E126ED7A6F5}" dt="2020-03-11T00:07:44.634" v="924"/>
          <ac:spMkLst>
            <pc:docMk/>
            <pc:sldMk cId="1484568482" sldId="324"/>
            <ac:spMk id="2" creationId="{0DD372A5-2972-4AFC-AFF0-EFF244FE22D6}"/>
          </ac:spMkLst>
        </pc:spChg>
        <pc:spChg chg="add mod">
          <ac:chgData name="sunwh368@outlook.com" userId="512a506cc4b0360f" providerId="LiveId" clId="{FDE64B77-6B06-4372-9A51-2E126ED7A6F5}" dt="2020-03-17T13:30:46.805" v="4772" actId="14100"/>
          <ac:spMkLst>
            <pc:docMk/>
            <pc:sldMk cId="1484568482" sldId="324"/>
            <ac:spMk id="3" creationId="{14A5D4BC-F523-4A1F-9D17-27A2785B1D51}"/>
          </ac:spMkLst>
        </pc:spChg>
      </pc:sldChg>
      <pc:sldChg chg="addSp delSp modSp modNotesTx">
        <pc:chgData name="sunwh368@outlook.com" userId="512a506cc4b0360f" providerId="LiveId" clId="{FDE64B77-6B06-4372-9A51-2E126ED7A6F5}" dt="2020-03-11T04:28:00.442" v="4740" actId="1035"/>
        <pc:sldMkLst>
          <pc:docMk/>
          <pc:sldMk cId="4011845400" sldId="325"/>
        </pc:sldMkLst>
        <pc:spChg chg="add del mod">
          <ac:chgData name="sunwh368@outlook.com" userId="512a506cc4b0360f" providerId="LiveId" clId="{FDE64B77-6B06-4372-9A51-2E126ED7A6F5}" dt="2020-03-11T04:26:04.856" v="4738" actId="478"/>
          <ac:spMkLst>
            <pc:docMk/>
            <pc:sldMk cId="4011845400" sldId="325"/>
            <ac:spMk id="2" creationId="{8170543A-3DBC-4E3D-A846-358F2023CAEA}"/>
          </ac:spMkLst>
        </pc:spChg>
        <pc:spChg chg="add mod">
          <ac:chgData name="sunwh368@outlook.com" userId="512a506cc4b0360f" providerId="LiveId" clId="{FDE64B77-6B06-4372-9A51-2E126ED7A6F5}" dt="2020-03-10T23:51:39.674" v="533" actId="1035"/>
          <ac:spMkLst>
            <pc:docMk/>
            <pc:sldMk cId="4011845400" sldId="325"/>
            <ac:spMk id="3" creationId="{825BDACF-24FF-4105-85A9-8B3717819E11}"/>
          </ac:spMkLst>
        </pc:spChg>
        <pc:picChg chg="add mod modCrop">
          <ac:chgData name="sunwh368@outlook.com" userId="512a506cc4b0360f" providerId="LiveId" clId="{FDE64B77-6B06-4372-9A51-2E126ED7A6F5}" dt="2020-03-11T04:28:00.442" v="4740" actId="1035"/>
          <ac:picMkLst>
            <pc:docMk/>
            <pc:sldMk cId="4011845400" sldId="325"/>
            <ac:picMk id="5" creationId="{53D0CB5D-F40D-406A-B78A-DDB20081D5A0}"/>
          </ac:picMkLst>
        </pc:picChg>
        <pc:picChg chg="del mod">
          <ac:chgData name="sunwh368@outlook.com" userId="512a506cc4b0360f" providerId="LiveId" clId="{FDE64B77-6B06-4372-9A51-2E126ED7A6F5}" dt="2020-03-11T04:24:34.753" v="4709" actId="478"/>
          <ac:picMkLst>
            <pc:docMk/>
            <pc:sldMk cId="4011845400" sldId="325"/>
            <ac:picMk id="15" creationId="{3A943FA1-1738-4D40-84F2-8B2B1593000D}"/>
          </ac:picMkLst>
        </pc:picChg>
      </pc:sldChg>
      <pc:sldChg chg="addSp modSp modNotesTx">
        <pc:chgData name="sunwh368@outlook.com" userId="512a506cc4b0360f" providerId="LiveId" clId="{FDE64B77-6B06-4372-9A51-2E126ED7A6F5}" dt="2020-03-11T00:03:59.063" v="794" actId="20577"/>
        <pc:sldMkLst>
          <pc:docMk/>
          <pc:sldMk cId="147064030" sldId="326"/>
        </pc:sldMkLst>
        <pc:spChg chg="add mod">
          <ac:chgData name="sunwh368@outlook.com" userId="512a506cc4b0360f" providerId="LiveId" clId="{FDE64B77-6B06-4372-9A51-2E126ED7A6F5}" dt="2020-03-10T23:43:20.239" v="193" actId="20577"/>
          <ac:spMkLst>
            <pc:docMk/>
            <pc:sldMk cId="147064030" sldId="326"/>
            <ac:spMk id="2" creationId="{AA1AE063-CCAD-4BD5-AC9D-CD8748D4F317}"/>
          </ac:spMkLst>
        </pc:spChg>
        <pc:spChg chg="add mod">
          <ac:chgData name="sunwh368@outlook.com" userId="512a506cc4b0360f" providerId="LiveId" clId="{FDE64B77-6B06-4372-9A51-2E126ED7A6F5}" dt="2020-03-10T23:41:24.243" v="101" actId="14100"/>
          <ac:spMkLst>
            <pc:docMk/>
            <pc:sldMk cId="147064030" sldId="326"/>
            <ac:spMk id="4" creationId="{BE2211BF-DF5A-4DBA-834C-AC50D921DE36}"/>
          </ac:spMkLst>
        </pc:spChg>
        <pc:picChg chg="mod">
          <ac:chgData name="sunwh368@outlook.com" userId="512a506cc4b0360f" providerId="LiveId" clId="{FDE64B77-6B06-4372-9A51-2E126ED7A6F5}" dt="2020-03-10T23:41:37.050" v="103" actId="1076"/>
          <ac:picMkLst>
            <pc:docMk/>
            <pc:sldMk cId="147064030" sldId="326"/>
            <ac:picMk id="3" creationId="{06F97999-4387-4F21-8255-C2AB387CDCCF}"/>
          </ac:picMkLst>
        </pc:picChg>
      </pc:sldChg>
      <pc:sldChg chg="addSp delSp modSp add modNotesTx">
        <pc:chgData name="sunwh368@outlook.com" userId="512a506cc4b0360f" providerId="LiveId" clId="{FDE64B77-6B06-4372-9A51-2E126ED7A6F5}" dt="2020-03-10T23:50:45.818" v="532" actId="20577"/>
        <pc:sldMkLst>
          <pc:docMk/>
          <pc:sldMk cId="2267978230" sldId="327"/>
        </pc:sldMkLst>
        <pc:spChg chg="add mod">
          <ac:chgData name="sunwh368@outlook.com" userId="512a506cc4b0360f" providerId="LiveId" clId="{FDE64B77-6B06-4372-9A51-2E126ED7A6F5}" dt="2020-03-10T23:39:44.916" v="88" actId="20577"/>
          <ac:spMkLst>
            <pc:docMk/>
            <pc:sldMk cId="2267978230" sldId="327"/>
            <ac:spMk id="3" creationId="{4536712A-1AD8-4BFE-A6E2-1A313BD94515}"/>
          </ac:spMkLst>
        </pc:spChg>
        <pc:spChg chg="add mod">
          <ac:chgData name="sunwh368@outlook.com" userId="512a506cc4b0360f" providerId="LiveId" clId="{FDE64B77-6B06-4372-9A51-2E126ED7A6F5}" dt="2020-03-10T23:39:34.733" v="79" actId="1036"/>
          <ac:spMkLst>
            <pc:docMk/>
            <pc:sldMk cId="2267978230" sldId="327"/>
            <ac:spMk id="4" creationId="{37BA9C4B-36F1-447E-B751-185922E03F21}"/>
          </ac:spMkLst>
        </pc:spChg>
        <pc:spChg chg="del mod">
          <ac:chgData name="sunwh368@outlook.com" userId="512a506cc4b0360f" providerId="LiveId" clId="{FDE64B77-6B06-4372-9A51-2E126ED7A6F5}" dt="2020-03-10T23:31:56.262" v="3"/>
          <ac:spMkLst>
            <pc:docMk/>
            <pc:sldMk cId="2267978230" sldId="327"/>
            <ac:spMk id="7" creationId="{E274292D-71E1-490F-B4CD-0EC6A9C0BF09}"/>
          </ac:spMkLst>
        </pc:spChg>
      </pc:sldChg>
      <pc:sldChg chg="addSp delSp modSp add">
        <pc:chgData name="sunwh368@outlook.com" userId="512a506cc4b0360f" providerId="LiveId" clId="{FDE64B77-6B06-4372-9A51-2E126ED7A6F5}" dt="2020-03-11T02:17:12.367" v="4217"/>
        <pc:sldMkLst>
          <pc:docMk/>
          <pc:sldMk cId="3217107274" sldId="328"/>
        </pc:sldMkLst>
        <pc:spChg chg="add del">
          <ac:chgData name="sunwh368@outlook.com" userId="512a506cc4b0360f" providerId="LiveId" clId="{FDE64B77-6B06-4372-9A51-2E126ED7A6F5}" dt="2020-03-11T02:17:12.367" v="4217"/>
          <ac:spMkLst>
            <pc:docMk/>
            <pc:sldMk cId="3217107274" sldId="328"/>
            <ac:spMk id="2" creationId="{5456BE87-93C5-4F0E-952B-2F07E740885B}"/>
          </ac:spMkLst>
        </pc:spChg>
        <pc:spChg chg="mod">
          <ac:chgData name="sunwh368@outlook.com" userId="512a506cc4b0360f" providerId="LiveId" clId="{FDE64B77-6B06-4372-9A51-2E126ED7A6F5}" dt="2020-03-10T23:37:49.213" v="19" actId="20577"/>
          <ac:spMkLst>
            <pc:docMk/>
            <pc:sldMk cId="3217107274" sldId="328"/>
            <ac:spMk id="4" creationId="{1848B0E6-6D38-41AB-BF6D-2094BE5045C7}"/>
          </ac:spMkLst>
        </pc:spChg>
      </pc:sldChg>
      <pc:sldChg chg="addSp delSp modSp add modNotesTx">
        <pc:chgData name="sunwh368@outlook.com" userId="512a506cc4b0360f" providerId="LiveId" clId="{FDE64B77-6B06-4372-9A51-2E126ED7A6F5}" dt="2020-03-11T01:33:30.696" v="3314" actId="1038"/>
        <pc:sldMkLst>
          <pc:docMk/>
          <pc:sldMk cId="3024130239" sldId="329"/>
        </pc:sldMkLst>
        <pc:spChg chg="mod">
          <ac:chgData name="sunwh368@outlook.com" userId="512a506cc4b0360f" providerId="LiveId" clId="{FDE64B77-6B06-4372-9A51-2E126ED7A6F5}" dt="2020-03-11T01:21:28.176" v="2855" actId="20577"/>
          <ac:spMkLst>
            <pc:docMk/>
            <pc:sldMk cId="3024130239" sldId="329"/>
            <ac:spMk id="2" creationId="{3E2B7A29-2D66-4F9F-B806-9C1DB9ABC683}"/>
          </ac:spMkLst>
        </pc:spChg>
        <pc:spChg chg="del">
          <ac:chgData name="sunwh368@outlook.com" userId="512a506cc4b0360f" providerId="LiveId" clId="{FDE64B77-6B06-4372-9A51-2E126ED7A6F5}" dt="2020-03-11T01:21:33.591" v="2857" actId="478"/>
          <ac:spMkLst>
            <pc:docMk/>
            <pc:sldMk cId="3024130239" sldId="329"/>
            <ac:spMk id="3" creationId="{6D04B704-11DE-4106-89B0-61E70B4BAAD1}"/>
          </ac:spMkLst>
        </pc:spChg>
        <pc:spChg chg="add mod">
          <ac:chgData name="sunwh368@outlook.com" userId="512a506cc4b0360f" providerId="LiveId" clId="{FDE64B77-6B06-4372-9A51-2E126ED7A6F5}" dt="2020-03-11T01:33:28.505" v="3311" actId="164"/>
          <ac:spMkLst>
            <pc:docMk/>
            <pc:sldMk cId="3024130239" sldId="329"/>
            <ac:spMk id="13" creationId="{0EA3FAA7-05CA-4EBD-ADAD-654CB0821284}"/>
          </ac:spMkLst>
        </pc:spChg>
        <pc:spChg chg="add mod">
          <ac:chgData name="sunwh368@outlook.com" userId="512a506cc4b0360f" providerId="LiveId" clId="{FDE64B77-6B06-4372-9A51-2E126ED7A6F5}" dt="2020-03-11T01:33:28.505" v="3311" actId="164"/>
          <ac:spMkLst>
            <pc:docMk/>
            <pc:sldMk cId="3024130239" sldId="329"/>
            <ac:spMk id="15" creationId="{C61B62D8-3DAA-4F6F-B8D7-92716830DC27}"/>
          </ac:spMkLst>
        </pc:spChg>
        <pc:grpChg chg="add mod">
          <ac:chgData name="sunwh368@outlook.com" userId="512a506cc4b0360f" providerId="LiveId" clId="{FDE64B77-6B06-4372-9A51-2E126ED7A6F5}" dt="2020-03-11T01:33:30.696" v="3314" actId="1038"/>
          <ac:grpSpMkLst>
            <pc:docMk/>
            <pc:sldMk cId="3024130239" sldId="329"/>
            <ac:grpSpMk id="7" creationId="{7E34F4C7-1F6C-4FB8-93F1-26AEA70A6A4C}"/>
          </ac:grpSpMkLst>
        </pc:grpChg>
        <pc:grpChg chg="del mod">
          <ac:chgData name="sunwh368@outlook.com" userId="512a506cc4b0360f" providerId="LiveId" clId="{FDE64B77-6B06-4372-9A51-2E126ED7A6F5}" dt="2020-03-11T01:21:35.138" v="2858" actId="478"/>
          <ac:grpSpMkLst>
            <pc:docMk/>
            <pc:sldMk cId="3024130239" sldId="329"/>
            <ac:grpSpMk id="18" creationId="{14E6F7DB-AD3F-49DD-9DC4-50D049FC8E2E}"/>
          </ac:grpSpMkLst>
        </pc:grpChg>
        <pc:grpChg chg="del">
          <ac:chgData name="sunwh368@outlook.com" userId="512a506cc4b0360f" providerId="LiveId" clId="{FDE64B77-6B06-4372-9A51-2E126ED7A6F5}" dt="2020-03-11T01:21:36.508" v="2859" actId="478"/>
          <ac:grpSpMkLst>
            <pc:docMk/>
            <pc:sldMk cId="3024130239" sldId="329"/>
            <ac:grpSpMk id="20" creationId="{D05CA208-0885-474E-BBBB-D3C7368808D2}"/>
          </ac:grpSpMkLst>
        </pc:grpChg>
        <pc:picChg chg="add mod">
          <ac:chgData name="sunwh368@outlook.com" userId="512a506cc4b0360f" providerId="LiveId" clId="{FDE64B77-6B06-4372-9A51-2E126ED7A6F5}" dt="2020-03-11T01:33:28.505" v="3311" actId="164"/>
          <ac:picMkLst>
            <pc:docMk/>
            <pc:sldMk cId="3024130239" sldId="329"/>
            <ac:picMk id="5" creationId="{3BF7ED8B-3CE4-4DC5-9D68-FAF32D558994}"/>
          </ac:picMkLst>
        </pc:picChg>
        <pc:picChg chg="add mod">
          <ac:chgData name="sunwh368@outlook.com" userId="512a506cc4b0360f" providerId="LiveId" clId="{FDE64B77-6B06-4372-9A51-2E126ED7A6F5}" dt="2020-03-11T01:33:28.505" v="3311" actId="164"/>
          <ac:picMkLst>
            <pc:docMk/>
            <pc:sldMk cId="3024130239" sldId="329"/>
            <ac:picMk id="6" creationId="{324339EB-CC51-49E5-8587-03630B974752}"/>
          </ac:picMkLst>
        </pc:picChg>
      </pc:sldChg>
      <pc:sldChg chg="modSp add modNotesTx">
        <pc:chgData name="sunwh368@outlook.com" userId="512a506cc4b0360f" providerId="LiveId" clId="{FDE64B77-6B06-4372-9A51-2E126ED7A6F5}" dt="2020-03-11T01:36:14.981" v="3490" actId="20577"/>
        <pc:sldMkLst>
          <pc:docMk/>
          <pc:sldMk cId="1598152671" sldId="330"/>
        </pc:sldMkLst>
        <pc:spChg chg="mod">
          <ac:chgData name="sunwh368@outlook.com" userId="512a506cc4b0360f" providerId="LiveId" clId="{FDE64B77-6B06-4372-9A51-2E126ED7A6F5}" dt="2020-03-11T01:35:27.417" v="3411" actId="20577"/>
          <ac:spMkLst>
            <pc:docMk/>
            <pc:sldMk cId="1598152671" sldId="330"/>
            <ac:spMk id="6" creationId="{A8032DCF-C8F3-479F-A0E9-33A44E48122F}"/>
          </ac:spMkLst>
        </pc:spChg>
      </pc:sldChg>
      <pc:sldChg chg="addSp delSp modSp add modNotesTx">
        <pc:chgData name="sunwh368@outlook.com" userId="512a506cc4b0360f" providerId="LiveId" clId="{FDE64B77-6B06-4372-9A51-2E126ED7A6F5}" dt="2020-03-11T04:28:32.036" v="4742" actId="1037"/>
        <pc:sldMkLst>
          <pc:docMk/>
          <pc:sldMk cId="2710802091" sldId="331"/>
        </pc:sldMkLst>
        <pc:spChg chg="mod">
          <ac:chgData name="sunwh368@outlook.com" userId="512a506cc4b0360f" providerId="LiveId" clId="{FDE64B77-6B06-4372-9A51-2E126ED7A6F5}" dt="2020-03-11T01:58:24.460" v="3634" actId="1076"/>
          <ac:spMkLst>
            <pc:docMk/>
            <pc:sldMk cId="2710802091" sldId="331"/>
            <ac:spMk id="2" creationId="{AA1AE063-CCAD-4BD5-AC9D-CD8748D4F317}"/>
          </ac:spMkLst>
        </pc:spChg>
        <pc:spChg chg="add del mod">
          <ac:chgData name="sunwh368@outlook.com" userId="512a506cc4b0360f" providerId="LiveId" clId="{FDE64B77-6B06-4372-9A51-2E126ED7A6F5}" dt="2020-03-11T04:28:32.036" v="4742" actId="1037"/>
          <ac:spMkLst>
            <pc:docMk/>
            <pc:sldMk cId="2710802091" sldId="331"/>
            <ac:spMk id="4" creationId="{BE2211BF-DF5A-4DBA-834C-AC50D921DE36}"/>
          </ac:spMkLst>
        </pc:spChg>
        <pc:picChg chg="mod">
          <ac:chgData name="sunwh368@outlook.com" userId="512a506cc4b0360f" providerId="LiveId" clId="{FDE64B77-6B06-4372-9A51-2E126ED7A6F5}" dt="2020-03-11T01:58:25.020" v="3636" actId="14100"/>
          <ac:picMkLst>
            <pc:docMk/>
            <pc:sldMk cId="2710802091" sldId="331"/>
            <ac:picMk id="3" creationId="{06F97999-4387-4F21-8255-C2AB387CDCCF}"/>
          </ac:picMkLst>
        </pc:picChg>
      </pc:sldChg>
      <pc:sldChg chg="addSp delSp modSp add modNotesTx">
        <pc:chgData name="sunwh368@outlook.com" userId="512a506cc4b0360f" providerId="LiveId" clId="{FDE64B77-6B06-4372-9A51-2E126ED7A6F5}" dt="2020-03-11T04:23:37.341" v="4708" actId="1038"/>
        <pc:sldMkLst>
          <pc:docMk/>
          <pc:sldMk cId="2575573551" sldId="332"/>
        </pc:sldMkLst>
        <pc:spChg chg="del">
          <ac:chgData name="sunwh368@outlook.com" userId="512a506cc4b0360f" providerId="LiveId" clId="{FDE64B77-6B06-4372-9A51-2E126ED7A6F5}" dt="2020-03-11T01:58:36.011" v="3639" actId="478"/>
          <ac:spMkLst>
            <pc:docMk/>
            <pc:sldMk cId="2575573551" sldId="332"/>
            <ac:spMk id="2" creationId="{AA1AE063-CCAD-4BD5-AC9D-CD8748D4F317}"/>
          </ac:spMkLst>
        </pc:spChg>
        <pc:spChg chg="mod">
          <ac:chgData name="sunwh368@outlook.com" userId="512a506cc4b0360f" providerId="LiveId" clId="{FDE64B77-6B06-4372-9A51-2E126ED7A6F5}" dt="2020-03-11T01:58:54.487" v="3670" actId="14100"/>
          <ac:spMkLst>
            <pc:docMk/>
            <pc:sldMk cId="2575573551" sldId="332"/>
            <ac:spMk id="4" creationId="{BE2211BF-DF5A-4DBA-834C-AC50D921DE36}"/>
          </ac:spMkLst>
        </pc:spChg>
        <pc:picChg chg="add del">
          <ac:chgData name="sunwh368@outlook.com" userId="512a506cc4b0360f" providerId="LiveId" clId="{FDE64B77-6B06-4372-9A51-2E126ED7A6F5}" dt="2020-03-11T01:58:33.120" v="3638" actId="478"/>
          <ac:picMkLst>
            <pc:docMk/>
            <pc:sldMk cId="2575573551" sldId="332"/>
            <ac:picMk id="3" creationId="{06F97999-4387-4F21-8255-C2AB387CDCCF}"/>
          </ac:picMkLst>
        </pc:picChg>
        <pc:picChg chg="add del mod">
          <ac:chgData name="sunwh368@outlook.com" userId="512a506cc4b0360f" providerId="LiveId" clId="{FDE64B77-6B06-4372-9A51-2E126ED7A6F5}" dt="2020-03-11T04:20:37.178" v="4658" actId="478"/>
          <ac:picMkLst>
            <pc:docMk/>
            <pc:sldMk cId="2575573551" sldId="332"/>
            <ac:picMk id="6" creationId="{F86F34E3-FEB1-41AB-955A-625CA0F39439}"/>
          </ac:picMkLst>
        </pc:picChg>
        <pc:picChg chg="add del mod modCrop">
          <ac:chgData name="sunwh368@outlook.com" userId="512a506cc4b0360f" providerId="LiveId" clId="{FDE64B77-6B06-4372-9A51-2E126ED7A6F5}" dt="2020-03-11T04:22:22.630" v="4684" actId="478"/>
          <ac:picMkLst>
            <pc:docMk/>
            <pc:sldMk cId="2575573551" sldId="332"/>
            <ac:picMk id="8" creationId="{2BEC1111-903D-4A0B-8D43-964DA44BB4BF}"/>
          </ac:picMkLst>
        </pc:picChg>
        <pc:picChg chg="add del mod">
          <ac:chgData name="sunwh368@outlook.com" userId="512a506cc4b0360f" providerId="LiveId" clId="{FDE64B77-6B06-4372-9A51-2E126ED7A6F5}" dt="2020-03-11T04:23:24.850" v="4688" actId="478"/>
          <ac:picMkLst>
            <pc:docMk/>
            <pc:sldMk cId="2575573551" sldId="332"/>
            <ac:picMk id="10" creationId="{9AC78698-D4D3-4BC3-A4DE-8D9788BD738B}"/>
          </ac:picMkLst>
        </pc:picChg>
        <pc:picChg chg="add mod">
          <ac:chgData name="sunwh368@outlook.com" userId="512a506cc4b0360f" providerId="LiveId" clId="{FDE64B77-6B06-4372-9A51-2E126ED7A6F5}" dt="2020-03-11T04:23:37.341" v="4708" actId="1038"/>
          <ac:picMkLst>
            <pc:docMk/>
            <pc:sldMk cId="2575573551" sldId="332"/>
            <ac:picMk id="12" creationId="{357ADE87-B421-4B0B-861B-A69496F575EC}"/>
          </ac:picMkLst>
        </pc:picChg>
      </pc:sldChg>
      <pc:sldChg chg="addSp delSp modSp add modNotesTx">
        <pc:chgData name="sunwh368@outlook.com" userId="512a506cc4b0360f" providerId="LiveId" clId="{FDE64B77-6B06-4372-9A51-2E126ED7A6F5}" dt="2020-03-11T03:04:44.683" v="4653" actId="20577"/>
        <pc:sldMkLst>
          <pc:docMk/>
          <pc:sldMk cId="941196546" sldId="333"/>
        </pc:sldMkLst>
        <pc:spChg chg="add mod">
          <ac:chgData name="sunwh368@outlook.com" userId="512a506cc4b0360f" providerId="LiveId" clId="{FDE64B77-6B06-4372-9A51-2E126ED7A6F5}" dt="2020-03-11T03:02:05.603" v="4434" actId="20577"/>
          <ac:spMkLst>
            <pc:docMk/>
            <pc:sldMk cId="941196546" sldId="333"/>
            <ac:spMk id="2" creationId="{65CB5308-0061-4FE9-8576-B04CC1DA9230}"/>
          </ac:spMkLst>
        </pc:spChg>
        <pc:spChg chg="del">
          <ac:chgData name="sunwh368@outlook.com" userId="512a506cc4b0360f" providerId="LiveId" clId="{FDE64B77-6B06-4372-9A51-2E126ED7A6F5}" dt="2020-03-11T02:17:19.449" v="4219" actId="478"/>
          <ac:spMkLst>
            <pc:docMk/>
            <pc:sldMk cId="941196546" sldId="333"/>
            <ac:spMk id="3" creationId="{1D353096-BB2D-488A-B2FD-735FD11EC7BA}"/>
          </ac:spMkLst>
        </pc:spChg>
        <pc:spChg chg="del">
          <ac:chgData name="sunwh368@outlook.com" userId="512a506cc4b0360f" providerId="LiveId" clId="{FDE64B77-6B06-4372-9A51-2E126ED7A6F5}" dt="2020-03-11T02:17:21.969" v="4220" actId="478"/>
          <ac:spMkLst>
            <pc:docMk/>
            <pc:sldMk cId="941196546" sldId="333"/>
            <ac:spMk id="4" creationId="{1848B0E6-6D38-41AB-BF6D-2094BE5045C7}"/>
          </ac:spMkLst>
        </pc:spChg>
        <pc:spChg chg="add mod">
          <ac:chgData name="sunwh368@outlook.com" userId="512a506cc4b0360f" providerId="LiveId" clId="{FDE64B77-6B06-4372-9A51-2E126ED7A6F5}" dt="2020-03-11T03:00:15.952" v="4307" actId="14100"/>
          <ac:spMkLst>
            <pc:docMk/>
            <pc:sldMk cId="941196546" sldId="333"/>
            <ac:spMk id="5" creationId="{D8E12068-ADF2-4A18-AA73-0448DEC3245B}"/>
          </ac:spMkLst>
        </pc:spChg>
      </pc:sldChg>
    </pc:docChg>
  </pc:docChgLst>
  <pc:docChgLst>
    <pc:chgData name="sunwh368@outlook.com" userId="512a506cc4b0360f" providerId="LiveId" clId="{67CB5305-DE56-4BC6-96B9-8605CD45F36C}"/>
    <pc:docChg chg="undo custSel addSld delSld modSld sldOrd">
      <pc:chgData name="sunwh368@outlook.com" userId="512a506cc4b0360f" providerId="LiveId" clId="{67CB5305-DE56-4BC6-96B9-8605CD45F36C}" dt="2020-03-21T22:14:11.454" v="2083" actId="20577"/>
      <pc:docMkLst>
        <pc:docMk/>
      </pc:docMkLst>
      <pc:sldChg chg="addSp delSp modSp">
        <pc:chgData name="sunwh368@outlook.com" userId="512a506cc4b0360f" providerId="LiveId" clId="{67CB5305-DE56-4BC6-96B9-8605CD45F36C}" dt="2020-03-18T00:59:03.071" v="1435" actId="1035"/>
        <pc:sldMkLst>
          <pc:docMk/>
          <pc:sldMk cId="45663897" sldId="303"/>
        </pc:sldMkLst>
        <pc:spChg chg="mod">
          <ac:chgData name="sunwh368@outlook.com" userId="512a506cc4b0360f" providerId="LiveId" clId="{67CB5305-DE56-4BC6-96B9-8605CD45F36C}" dt="2020-03-18T00:59:03.071" v="1435" actId="1035"/>
          <ac:spMkLst>
            <pc:docMk/>
            <pc:sldMk cId="45663897" sldId="303"/>
            <ac:spMk id="3" creationId="{FD4AC317-A312-4D57-B449-7E02A0D735A9}"/>
          </ac:spMkLst>
        </pc:spChg>
        <pc:spChg chg="mod">
          <ac:chgData name="sunwh368@outlook.com" userId="512a506cc4b0360f" providerId="LiveId" clId="{67CB5305-DE56-4BC6-96B9-8605CD45F36C}" dt="2020-03-17T15:15:03.448" v="537" actId="1037"/>
          <ac:spMkLst>
            <pc:docMk/>
            <pc:sldMk cId="45663897" sldId="303"/>
            <ac:spMk id="4" creationId="{9DA9973C-BFFB-4116-B3D4-9903C2FA5FBA}"/>
          </ac:spMkLst>
        </pc:spChg>
        <pc:spChg chg="add del mod">
          <ac:chgData name="sunwh368@outlook.com" userId="512a506cc4b0360f" providerId="LiveId" clId="{67CB5305-DE56-4BC6-96B9-8605CD45F36C}" dt="2020-03-17T15:10:27.095" v="330"/>
          <ac:spMkLst>
            <pc:docMk/>
            <pc:sldMk cId="45663897" sldId="303"/>
            <ac:spMk id="5" creationId="{47A3D1E4-065F-43D4-AD3F-288184010C52}"/>
          </ac:spMkLst>
        </pc:spChg>
      </pc:sldChg>
      <pc:sldChg chg="addSp modSp modNotesTx">
        <pc:chgData name="sunwh368@outlook.com" userId="512a506cc4b0360f" providerId="LiveId" clId="{67CB5305-DE56-4BC6-96B9-8605CD45F36C}" dt="2020-03-18T01:14:15.302" v="1566" actId="1035"/>
        <pc:sldMkLst>
          <pc:docMk/>
          <pc:sldMk cId="2464501511" sldId="306"/>
        </pc:sldMkLst>
        <pc:spChg chg="add mod">
          <ac:chgData name="sunwh368@outlook.com" userId="512a506cc4b0360f" providerId="LiveId" clId="{67CB5305-DE56-4BC6-96B9-8605CD45F36C}" dt="2020-03-18T01:14:15.302" v="1566" actId="1035"/>
          <ac:spMkLst>
            <pc:docMk/>
            <pc:sldMk cId="2464501511" sldId="306"/>
            <ac:spMk id="2" creationId="{5BEF0845-2791-4FFE-B264-B77DDAF0DADF}"/>
          </ac:spMkLst>
        </pc:spChg>
        <pc:spChg chg="mod">
          <ac:chgData name="sunwh368@outlook.com" userId="512a506cc4b0360f" providerId="LiveId" clId="{67CB5305-DE56-4BC6-96B9-8605CD45F36C}" dt="2020-03-17T15:55:30.023" v="1413" actId="1037"/>
          <ac:spMkLst>
            <pc:docMk/>
            <pc:sldMk cId="2464501511" sldId="306"/>
            <ac:spMk id="6" creationId="{A8032DCF-C8F3-479F-A0E9-33A44E48122F}"/>
          </ac:spMkLst>
        </pc:spChg>
      </pc:sldChg>
      <pc:sldChg chg="addSp modSp">
        <pc:chgData name="sunwh368@outlook.com" userId="512a506cc4b0360f" providerId="LiveId" clId="{67CB5305-DE56-4BC6-96B9-8605CD45F36C}" dt="2020-03-18T01:16:48.064" v="1694" actId="693"/>
        <pc:sldMkLst>
          <pc:docMk/>
          <pc:sldMk cId="1180049479" sldId="307"/>
        </pc:sldMkLst>
        <pc:spChg chg="mod">
          <ac:chgData name="sunwh368@outlook.com" userId="512a506cc4b0360f" providerId="LiveId" clId="{67CB5305-DE56-4BC6-96B9-8605CD45F36C}" dt="2020-03-18T01:15:20.473" v="1592" actId="1036"/>
          <ac:spMkLst>
            <pc:docMk/>
            <pc:sldMk cId="1180049479" sldId="307"/>
            <ac:spMk id="3" creationId="{91331A4E-70AE-44F6-BAE3-77A5C00A9897}"/>
          </ac:spMkLst>
        </pc:spChg>
        <pc:spChg chg="add mod">
          <ac:chgData name="sunwh368@outlook.com" userId="512a506cc4b0360f" providerId="LiveId" clId="{67CB5305-DE56-4BC6-96B9-8605CD45F36C}" dt="2020-03-18T01:16:48.064" v="1694" actId="693"/>
          <ac:spMkLst>
            <pc:docMk/>
            <pc:sldMk cId="1180049479" sldId="307"/>
            <ac:spMk id="4" creationId="{343F2BA4-126A-488C-80E6-EF441637CB77}"/>
          </ac:spMkLst>
        </pc:spChg>
      </pc:sldChg>
      <pc:sldChg chg="modSp">
        <pc:chgData name="sunwh368@outlook.com" userId="512a506cc4b0360f" providerId="LiveId" clId="{67CB5305-DE56-4BC6-96B9-8605CD45F36C}" dt="2020-03-17T15:53:47.693" v="1400" actId="14100"/>
        <pc:sldMkLst>
          <pc:docMk/>
          <pc:sldMk cId="1412526331" sldId="308"/>
        </pc:sldMkLst>
        <pc:spChg chg="mod">
          <ac:chgData name="sunwh368@outlook.com" userId="512a506cc4b0360f" providerId="LiveId" clId="{67CB5305-DE56-4BC6-96B9-8605CD45F36C}" dt="2020-03-17T15:53:47.693" v="1400" actId="14100"/>
          <ac:spMkLst>
            <pc:docMk/>
            <pc:sldMk cId="1412526331" sldId="308"/>
            <ac:spMk id="5" creationId="{AD1A60BF-BCE0-428F-9057-46B25E8C0757}"/>
          </ac:spMkLst>
        </pc:spChg>
      </pc:sldChg>
      <pc:sldChg chg="modSp">
        <pc:chgData name="sunwh368@outlook.com" userId="512a506cc4b0360f" providerId="LiveId" clId="{67CB5305-DE56-4BC6-96B9-8605CD45F36C}" dt="2020-03-17T14:58:58.756" v="262" actId="20577"/>
        <pc:sldMkLst>
          <pc:docMk/>
          <pc:sldMk cId="949482312" sldId="310"/>
        </pc:sldMkLst>
        <pc:spChg chg="mod">
          <ac:chgData name="sunwh368@outlook.com" userId="512a506cc4b0360f" providerId="LiveId" clId="{67CB5305-DE56-4BC6-96B9-8605CD45F36C}" dt="2020-03-17T14:58:58.756" v="262" actId="20577"/>
          <ac:spMkLst>
            <pc:docMk/>
            <pc:sldMk cId="949482312" sldId="310"/>
            <ac:spMk id="4" creationId="{F24AFBA7-9C08-4AD3-BCEE-0E10F0DD69D2}"/>
          </ac:spMkLst>
        </pc:spChg>
      </pc:sldChg>
      <pc:sldChg chg="modSp">
        <pc:chgData name="sunwh368@outlook.com" userId="512a506cc4b0360f" providerId="LiveId" clId="{67CB5305-DE56-4BC6-96B9-8605CD45F36C}" dt="2020-03-18T00:58:25.177" v="1434" actId="20577"/>
        <pc:sldMkLst>
          <pc:docMk/>
          <pc:sldMk cId="574928824" sldId="312"/>
        </pc:sldMkLst>
        <pc:spChg chg="mod">
          <ac:chgData name="sunwh368@outlook.com" userId="512a506cc4b0360f" providerId="LiveId" clId="{67CB5305-DE56-4BC6-96B9-8605CD45F36C}" dt="2020-03-18T00:58:25.177" v="1434" actId="20577"/>
          <ac:spMkLst>
            <pc:docMk/>
            <pc:sldMk cId="574928824" sldId="312"/>
            <ac:spMk id="3" creationId="{111DDF3E-8778-4FCB-B5AB-D0968C415654}"/>
          </ac:spMkLst>
        </pc:spChg>
      </pc:sldChg>
      <pc:sldChg chg="delSp modSp del">
        <pc:chgData name="sunwh368@outlook.com" userId="512a506cc4b0360f" providerId="LiveId" clId="{67CB5305-DE56-4BC6-96B9-8605CD45F36C}" dt="2020-03-17T15:10:28.407" v="331" actId="47"/>
        <pc:sldMkLst>
          <pc:docMk/>
          <pc:sldMk cId="2106267052" sldId="314"/>
        </pc:sldMkLst>
        <pc:spChg chg="del mod">
          <ac:chgData name="sunwh368@outlook.com" userId="512a506cc4b0360f" providerId="LiveId" clId="{67CB5305-DE56-4BC6-96B9-8605CD45F36C}" dt="2020-03-17T15:10:14.203" v="324" actId="21"/>
          <ac:spMkLst>
            <pc:docMk/>
            <pc:sldMk cId="2106267052" sldId="314"/>
            <ac:spMk id="5" creationId="{5ACACFB8-8EC6-4E4B-8658-33C2F8A8214C}"/>
          </ac:spMkLst>
        </pc:spChg>
      </pc:sldChg>
      <pc:sldChg chg="delSp del">
        <pc:chgData name="sunwh368@outlook.com" userId="512a506cc4b0360f" providerId="LiveId" clId="{67CB5305-DE56-4BC6-96B9-8605CD45F36C}" dt="2020-03-17T15:28:03.835" v="737" actId="47"/>
        <pc:sldMkLst>
          <pc:docMk/>
          <pc:sldMk cId="3758669168" sldId="315"/>
        </pc:sldMkLst>
        <pc:grpChg chg="del">
          <ac:chgData name="sunwh368@outlook.com" userId="512a506cc4b0360f" providerId="LiveId" clId="{67CB5305-DE56-4BC6-96B9-8605CD45F36C}" dt="2020-03-17T15:16:17.656" v="542" actId="478"/>
          <ac:grpSpMkLst>
            <pc:docMk/>
            <pc:sldMk cId="3758669168" sldId="315"/>
            <ac:grpSpMk id="18" creationId="{14E6F7DB-AD3F-49DD-9DC4-50D049FC8E2E}"/>
          </ac:grpSpMkLst>
        </pc:grpChg>
        <pc:grpChg chg="del">
          <ac:chgData name="sunwh368@outlook.com" userId="512a506cc4b0360f" providerId="LiveId" clId="{67CB5305-DE56-4BC6-96B9-8605CD45F36C}" dt="2020-03-17T15:16:19.271" v="543" actId="478"/>
          <ac:grpSpMkLst>
            <pc:docMk/>
            <pc:sldMk cId="3758669168" sldId="315"/>
            <ac:grpSpMk id="20" creationId="{D05CA208-0885-474E-BBBB-D3C7368808D2}"/>
          </ac:grpSpMkLst>
        </pc:grpChg>
      </pc:sldChg>
      <pc:sldChg chg="delSp modSp modNotesTx">
        <pc:chgData name="sunwh368@outlook.com" userId="512a506cc4b0360f" providerId="LiveId" clId="{67CB5305-DE56-4BC6-96B9-8605CD45F36C}" dt="2020-03-21T22:14:11.454" v="2083" actId="20577"/>
        <pc:sldMkLst>
          <pc:docMk/>
          <pc:sldMk cId="2753449977" sldId="316"/>
        </pc:sldMkLst>
        <pc:spChg chg="mod">
          <ac:chgData name="sunwh368@outlook.com" userId="512a506cc4b0360f" providerId="LiveId" clId="{67CB5305-DE56-4BC6-96B9-8605CD45F36C}" dt="2020-03-21T22:14:11.454" v="2083" actId="20577"/>
          <ac:spMkLst>
            <pc:docMk/>
            <pc:sldMk cId="2753449977" sldId="316"/>
            <ac:spMk id="2" creationId="{3E2B7A29-2D66-4F9F-B806-9C1DB9ABC683}"/>
          </ac:spMkLst>
        </pc:spChg>
        <pc:spChg chg="del">
          <ac:chgData name="sunwh368@outlook.com" userId="512a506cc4b0360f" providerId="LiveId" clId="{67CB5305-DE56-4BC6-96B9-8605CD45F36C}" dt="2020-03-17T15:16:11.836" v="540" actId="478"/>
          <ac:spMkLst>
            <pc:docMk/>
            <pc:sldMk cId="2753449977" sldId="316"/>
            <ac:spMk id="5" creationId="{1ADCFE9C-2EA5-4FE7-8013-ACC6B1B53B66}"/>
          </ac:spMkLst>
        </pc:spChg>
        <pc:spChg chg="del mod">
          <ac:chgData name="sunwh368@outlook.com" userId="512a506cc4b0360f" providerId="LiveId" clId="{67CB5305-DE56-4BC6-96B9-8605CD45F36C}" dt="2020-03-17T15:23:50.460" v="616"/>
          <ac:spMkLst>
            <pc:docMk/>
            <pc:sldMk cId="2753449977" sldId="316"/>
            <ac:spMk id="7" creationId="{48208AB1-1C95-4098-93BC-74A3627D85AA}"/>
          </ac:spMkLst>
        </pc:spChg>
        <pc:picChg chg="del mod">
          <ac:chgData name="sunwh368@outlook.com" userId="512a506cc4b0360f" providerId="LiveId" clId="{67CB5305-DE56-4BC6-96B9-8605CD45F36C}" dt="2020-03-17T15:16:10.394" v="539" actId="478"/>
          <ac:picMkLst>
            <pc:docMk/>
            <pc:sldMk cId="2753449977" sldId="316"/>
            <ac:picMk id="3" creationId="{E1BCAF07-3116-43CC-9262-1A9BE258B8CD}"/>
          </ac:picMkLst>
        </pc:picChg>
        <pc:picChg chg="del">
          <ac:chgData name="sunwh368@outlook.com" userId="512a506cc4b0360f" providerId="LiveId" clId="{67CB5305-DE56-4BC6-96B9-8605CD45F36C}" dt="2020-03-17T15:16:13.099" v="541" actId="478"/>
          <ac:picMkLst>
            <pc:docMk/>
            <pc:sldMk cId="2753449977" sldId="316"/>
            <ac:picMk id="6" creationId="{A15D987C-8AD3-4727-A3A2-7408286C1893}"/>
          </ac:picMkLst>
        </pc:picChg>
      </pc:sldChg>
      <pc:sldChg chg="modSp modNotesTx">
        <pc:chgData name="sunwh368@outlook.com" userId="512a506cc4b0360f" providerId="LiveId" clId="{67CB5305-DE56-4BC6-96B9-8605CD45F36C}" dt="2020-03-17T15:40:44.984" v="1093" actId="21"/>
        <pc:sldMkLst>
          <pc:docMk/>
          <pc:sldMk cId="134228774" sldId="318"/>
        </pc:sldMkLst>
        <pc:spChg chg="mod">
          <ac:chgData name="sunwh368@outlook.com" userId="512a506cc4b0360f" providerId="LiveId" clId="{67CB5305-DE56-4BC6-96B9-8605CD45F36C}" dt="2020-03-17T15:40:44.984" v="1093" actId="21"/>
          <ac:spMkLst>
            <pc:docMk/>
            <pc:sldMk cId="134228774" sldId="318"/>
            <ac:spMk id="6" creationId="{A8032DCF-C8F3-479F-A0E9-33A44E48122F}"/>
          </ac:spMkLst>
        </pc:spChg>
      </pc:sldChg>
      <pc:sldChg chg="modSp modNotesTx">
        <pc:chgData name="sunwh368@outlook.com" userId="512a506cc4b0360f" providerId="LiveId" clId="{67CB5305-DE56-4BC6-96B9-8605CD45F36C}" dt="2020-03-17T14:54:26.995" v="94" actId="20577"/>
        <pc:sldMkLst>
          <pc:docMk/>
          <pc:sldMk cId="1484568482" sldId="324"/>
        </pc:sldMkLst>
        <pc:spChg chg="mod">
          <ac:chgData name="sunwh368@outlook.com" userId="512a506cc4b0360f" providerId="LiveId" clId="{67CB5305-DE56-4BC6-96B9-8605CD45F36C}" dt="2020-03-17T14:54:26.995" v="94" actId="20577"/>
          <ac:spMkLst>
            <pc:docMk/>
            <pc:sldMk cId="1484568482" sldId="324"/>
            <ac:spMk id="3" creationId="{14A5D4BC-F523-4A1F-9D17-27A2785B1D51}"/>
          </ac:spMkLst>
        </pc:spChg>
      </pc:sldChg>
      <pc:sldChg chg="addSp modSp">
        <pc:chgData name="sunwh368@outlook.com" userId="512a506cc4b0360f" providerId="LiveId" clId="{67CB5305-DE56-4BC6-96B9-8605CD45F36C}" dt="2020-03-17T15:48:32.815" v="1257" actId="693"/>
        <pc:sldMkLst>
          <pc:docMk/>
          <pc:sldMk cId="4011845400" sldId="325"/>
        </pc:sldMkLst>
        <pc:spChg chg="add mod">
          <ac:chgData name="sunwh368@outlook.com" userId="512a506cc4b0360f" providerId="LiveId" clId="{67CB5305-DE56-4BC6-96B9-8605CD45F36C}" dt="2020-03-17T15:48:32.815" v="1257" actId="693"/>
          <ac:spMkLst>
            <pc:docMk/>
            <pc:sldMk cId="4011845400" sldId="325"/>
            <ac:spMk id="4" creationId="{EA5DB73C-0426-4CF4-9875-2AC41DEEF547}"/>
          </ac:spMkLst>
        </pc:spChg>
        <pc:picChg chg="mod">
          <ac:chgData name="sunwh368@outlook.com" userId="512a506cc4b0360f" providerId="LiveId" clId="{67CB5305-DE56-4BC6-96B9-8605CD45F36C}" dt="2020-03-17T15:44:36.752" v="1223" actId="1036"/>
          <ac:picMkLst>
            <pc:docMk/>
            <pc:sldMk cId="4011845400" sldId="325"/>
            <ac:picMk id="5" creationId="{53D0CB5D-F40D-406A-B78A-DDB20081D5A0}"/>
          </ac:picMkLst>
        </pc:picChg>
      </pc:sldChg>
      <pc:sldChg chg="addSp modSp">
        <pc:chgData name="sunwh368@outlook.com" userId="512a506cc4b0360f" providerId="LiveId" clId="{67CB5305-DE56-4BC6-96B9-8605CD45F36C}" dt="2020-03-17T15:48:02.104" v="1255" actId="1035"/>
        <pc:sldMkLst>
          <pc:docMk/>
          <pc:sldMk cId="2267978230" sldId="327"/>
        </pc:sldMkLst>
        <pc:spChg chg="add mod">
          <ac:chgData name="sunwh368@outlook.com" userId="512a506cc4b0360f" providerId="LiveId" clId="{67CB5305-DE56-4BC6-96B9-8605CD45F36C}" dt="2020-03-17T15:48:02.104" v="1255" actId="1035"/>
          <ac:spMkLst>
            <pc:docMk/>
            <pc:sldMk cId="2267978230" sldId="327"/>
            <ac:spMk id="2" creationId="{C2B45052-5C7F-4210-90F2-D324D2026820}"/>
          </ac:spMkLst>
        </pc:spChg>
      </pc:sldChg>
      <pc:sldChg chg="addSp modSp">
        <pc:chgData name="sunwh368@outlook.com" userId="512a506cc4b0360f" providerId="LiveId" clId="{67CB5305-DE56-4BC6-96B9-8605CD45F36C}" dt="2020-03-17T15:29:10.196" v="742" actId="207"/>
        <pc:sldMkLst>
          <pc:docMk/>
          <pc:sldMk cId="3024130239" sldId="329"/>
        </pc:sldMkLst>
        <pc:spChg chg="add mod">
          <ac:chgData name="sunwh368@outlook.com" userId="512a506cc4b0360f" providerId="LiveId" clId="{67CB5305-DE56-4BC6-96B9-8605CD45F36C}" dt="2020-03-17T15:28:40.689" v="740" actId="208"/>
          <ac:spMkLst>
            <pc:docMk/>
            <pc:sldMk cId="3024130239" sldId="329"/>
            <ac:spMk id="3" creationId="{7E44CDC7-585C-44DF-A43C-B061DD40B9C5}"/>
          </ac:spMkLst>
        </pc:spChg>
        <pc:spChg chg="mod">
          <ac:chgData name="sunwh368@outlook.com" userId="512a506cc4b0360f" providerId="LiveId" clId="{67CB5305-DE56-4BC6-96B9-8605CD45F36C}" dt="2020-03-17T15:29:10.196" v="742" actId="207"/>
          <ac:spMkLst>
            <pc:docMk/>
            <pc:sldMk cId="3024130239" sldId="329"/>
            <ac:spMk id="15" creationId="{C61B62D8-3DAA-4F6F-B8D7-92716830DC27}"/>
          </ac:spMkLst>
        </pc:spChg>
      </pc:sldChg>
      <pc:sldChg chg="modSp del">
        <pc:chgData name="sunwh368@outlook.com" userId="512a506cc4b0360f" providerId="LiveId" clId="{67CB5305-DE56-4BC6-96B9-8605CD45F36C}" dt="2020-03-17T15:01:18.507" v="279" actId="47"/>
        <pc:sldMkLst>
          <pc:docMk/>
          <pc:sldMk cId="1598152671" sldId="330"/>
        </pc:sldMkLst>
        <pc:spChg chg="mod">
          <ac:chgData name="sunwh368@outlook.com" userId="512a506cc4b0360f" providerId="LiveId" clId="{67CB5305-DE56-4BC6-96B9-8605CD45F36C}" dt="2020-03-17T15:00:42.299" v="263" actId="20577"/>
          <ac:spMkLst>
            <pc:docMk/>
            <pc:sldMk cId="1598152671" sldId="330"/>
            <ac:spMk id="6" creationId="{A8032DCF-C8F3-479F-A0E9-33A44E48122F}"/>
          </ac:spMkLst>
        </pc:spChg>
      </pc:sldChg>
      <pc:sldChg chg="modSp modNotesTx">
        <pc:chgData name="sunwh368@outlook.com" userId="512a506cc4b0360f" providerId="LiveId" clId="{67CB5305-DE56-4BC6-96B9-8605CD45F36C}" dt="2020-03-18T01:26:41.866" v="1880" actId="404"/>
        <pc:sldMkLst>
          <pc:docMk/>
          <pc:sldMk cId="941196546" sldId="333"/>
        </pc:sldMkLst>
        <pc:spChg chg="mod">
          <ac:chgData name="sunwh368@outlook.com" userId="512a506cc4b0360f" providerId="LiveId" clId="{67CB5305-DE56-4BC6-96B9-8605CD45F36C}" dt="2020-03-18T01:26:41.866" v="1880" actId="404"/>
          <ac:spMkLst>
            <pc:docMk/>
            <pc:sldMk cId="941196546" sldId="333"/>
            <ac:spMk id="2" creationId="{65CB5308-0061-4FE9-8576-B04CC1DA9230}"/>
          </ac:spMkLst>
        </pc:spChg>
      </pc:sldChg>
      <pc:sldChg chg="add">
        <pc:chgData name="sunwh368@outlook.com" userId="512a506cc4b0360f" providerId="LiveId" clId="{67CB5305-DE56-4BC6-96B9-8605CD45F36C}" dt="2020-03-17T14:37:50.688" v="54"/>
        <pc:sldMkLst>
          <pc:docMk/>
          <pc:sldMk cId="2655488875" sldId="334"/>
        </pc:sldMkLst>
      </pc:sldChg>
      <pc:sldChg chg="modSp add del">
        <pc:chgData name="sunwh368@outlook.com" userId="512a506cc4b0360f" providerId="LiveId" clId="{67CB5305-DE56-4BC6-96B9-8605CD45F36C}" dt="2020-03-17T14:56:51.663" v="205" actId="47"/>
        <pc:sldMkLst>
          <pc:docMk/>
          <pc:sldMk cId="1398337877" sldId="335"/>
        </pc:sldMkLst>
        <pc:spChg chg="mod">
          <ac:chgData name="sunwh368@outlook.com" userId="512a506cc4b0360f" providerId="LiveId" clId="{67CB5305-DE56-4BC6-96B9-8605CD45F36C}" dt="2020-03-17T14:38:44.915" v="74" actId="20577"/>
          <ac:spMkLst>
            <pc:docMk/>
            <pc:sldMk cId="1398337877" sldId="335"/>
            <ac:spMk id="4" creationId="{1848B0E6-6D38-41AB-BF6D-2094BE5045C7}"/>
          </ac:spMkLst>
        </pc:spChg>
      </pc:sldChg>
      <pc:sldChg chg="add del">
        <pc:chgData name="sunwh368@outlook.com" userId="512a506cc4b0360f" providerId="LiveId" clId="{67CB5305-DE56-4BC6-96B9-8605CD45F36C}" dt="2020-03-17T14:38:14.141" v="56" actId="47"/>
        <pc:sldMkLst>
          <pc:docMk/>
          <pc:sldMk cId="1546324071" sldId="335"/>
        </pc:sldMkLst>
      </pc:sldChg>
      <pc:sldChg chg="addSp delSp modSp add ord">
        <pc:chgData name="sunwh368@outlook.com" userId="512a506cc4b0360f" providerId="LiveId" clId="{67CB5305-DE56-4BC6-96B9-8605CD45F36C}" dt="2020-03-18T00:59:42.964" v="1469" actId="20577"/>
        <pc:sldMkLst>
          <pc:docMk/>
          <pc:sldMk cId="2402963552" sldId="335"/>
        </pc:sldMkLst>
        <pc:spChg chg="mod">
          <ac:chgData name="sunwh368@outlook.com" userId="512a506cc4b0360f" providerId="LiveId" clId="{67CB5305-DE56-4BC6-96B9-8605CD45F36C}" dt="2020-03-17T15:33:00.248" v="943" actId="164"/>
          <ac:spMkLst>
            <pc:docMk/>
            <pc:sldMk cId="2402963552" sldId="335"/>
            <ac:spMk id="2" creationId="{DC62D714-48FD-408F-B939-26660E319002}"/>
          </ac:spMkLst>
        </pc:spChg>
        <pc:spChg chg="mod">
          <ac:chgData name="sunwh368@outlook.com" userId="512a506cc4b0360f" providerId="LiveId" clId="{67CB5305-DE56-4BC6-96B9-8605CD45F36C}" dt="2020-03-17T15:33:00.248" v="943" actId="164"/>
          <ac:spMkLst>
            <pc:docMk/>
            <pc:sldMk cId="2402963552" sldId="335"/>
            <ac:spMk id="3" creationId="{A3BE8EAB-0667-47E8-A5ED-33394F168DCD}"/>
          </ac:spMkLst>
        </pc:spChg>
        <pc:spChg chg="del mod topLvl">
          <ac:chgData name="sunwh368@outlook.com" userId="512a506cc4b0360f" providerId="LiveId" clId="{67CB5305-DE56-4BC6-96B9-8605CD45F36C}" dt="2020-03-17T15:35:41.693" v="985" actId="478"/>
          <ac:spMkLst>
            <pc:docMk/>
            <pc:sldMk cId="2402963552" sldId="335"/>
            <ac:spMk id="4" creationId="{07E38381-49F0-4FA7-8632-66759B5C870C}"/>
          </ac:spMkLst>
        </pc:spChg>
        <pc:spChg chg="mod topLvl">
          <ac:chgData name="sunwh368@outlook.com" userId="512a506cc4b0360f" providerId="LiveId" clId="{67CB5305-DE56-4BC6-96B9-8605CD45F36C}" dt="2020-03-18T00:59:42.964" v="1469" actId="20577"/>
          <ac:spMkLst>
            <pc:docMk/>
            <pc:sldMk cId="2402963552" sldId="335"/>
            <ac:spMk id="5" creationId="{AD1A60BF-BCE0-428F-9057-46B25E8C0757}"/>
          </ac:spMkLst>
        </pc:spChg>
        <pc:spChg chg="del topLvl">
          <ac:chgData name="sunwh368@outlook.com" userId="512a506cc4b0360f" providerId="LiveId" clId="{67CB5305-DE56-4BC6-96B9-8605CD45F36C}" dt="2020-03-17T15:35:28.072" v="982" actId="478"/>
          <ac:spMkLst>
            <pc:docMk/>
            <pc:sldMk cId="2402963552" sldId="335"/>
            <ac:spMk id="9" creationId="{8BAAB744-A512-45F8-A68C-D4CC0D421E1D}"/>
          </ac:spMkLst>
        </pc:spChg>
        <pc:spChg chg="del topLvl">
          <ac:chgData name="sunwh368@outlook.com" userId="512a506cc4b0360f" providerId="LiveId" clId="{67CB5305-DE56-4BC6-96B9-8605CD45F36C}" dt="2020-03-17T15:35:31.438" v="983" actId="478"/>
          <ac:spMkLst>
            <pc:docMk/>
            <pc:sldMk cId="2402963552" sldId="335"/>
            <ac:spMk id="10" creationId="{4DEFCF59-FFE2-465E-9999-A43FACA07129}"/>
          </ac:spMkLst>
        </pc:spChg>
        <pc:spChg chg="add mod">
          <ac:chgData name="sunwh368@outlook.com" userId="512a506cc4b0360f" providerId="LiveId" clId="{67CB5305-DE56-4BC6-96B9-8605CD45F36C}" dt="2020-03-17T15:37:39.595" v="1063" actId="14100"/>
          <ac:spMkLst>
            <pc:docMk/>
            <pc:sldMk cId="2402963552" sldId="335"/>
            <ac:spMk id="11" creationId="{D372DFDE-CF05-439C-8D40-2B5ECA762088}"/>
          </ac:spMkLst>
        </pc:spChg>
        <pc:grpChg chg="add del mod">
          <ac:chgData name="sunwh368@outlook.com" userId="512a506cc4b0360f" providerId="LiveId" clId="{67CB5305-DE56-4BC6-96B9-8605CD45F36C}" dt="2020-03-17T15:33:15.751" v="945" actId="21"/>
          <ac:grpSpMkLst>
            <pc:docMk/>
            <pc:sldMk cId="2402963552" sldId="335"/>
            <ac:grpSpMk id="6" creationId="{ADA948E6-4F42-46DB-87F3-05A1F1BD426F}"/>
          </ac:grpSpMkLst>
        </pc:grpChg>
        <pc:grpChg chg="add del mod">
          <ac:chgData name="sunwh368@outlook.com" userId="512a506cc4b0360f" providerId="LiveId" clId="{67CB5305-DE56-4BC6-96B9-8605CD45F36C}" dt="2020-03-17T15:35:41.693" v="985" actId="478"/>
          <ac:grpSpMkLst>
            <pc:docMk/>
            <pc:sldMk cId="2402963552" sldId="335"/>
            <ac:grpSpMk id="7" creationId="{202F609C-DCAF-41E9-9859-DDE9FC165FAF}"/>
          </ac:grpSpMkLst>
        </pc:grpChg>
        <pc:grpChg chg="add del mod">
          <ac:chgData name="sunwh368@outlook.com" userId="512a506cc4b0360f" providerId="LiveId" clId="{67CB5305-DE56-4BC6-96B9-8605CD45F36C}" dt="2020-03-17T15:35:28.072" v="982" actId="478"/>
          <ac:grpSpMkLst>
            <pc:docMk/>
            <pc:sldMk cId="2402963552" sldId="335"/>
            <ac:grpSpMk id="8" creationId="{E5120742-ADB8-4A65-A9D4-EB00A7407FD3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2020-03-21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327AC-F1E1-4F38-AD6D-1360A9462CD3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5437-52C0-4944-9960-3AD9AB9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sirs/ </a:t>
            </a:r>
            <a:r>
              <a:rPr lang="en-US" dirty="0" err="1"/>
              <a:t>ma’mas</a:t>
            </a:r>
            <a:endParaRPr lang="en-US" dirty="0"/>
          </a:p>
          <a:p>
            <a:r>
              <a:rPr lang="en-US" dirty="0"/>
              <a:t>I’m the presenter today and My name is </a:t>
            </a:r>
            <a:r>
              <a:rPr lang="en-US" dirty="0" err="1"/>
              <a:t>Wenhan</a:t>
            </a:r>
            <a:r>
              <a:rPr lang="en-US" dirty="0"/>
              <a:t> Sun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pd.merge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Airbnb2019: be consistent with the Zillow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assumptions and clean data we have</a:t>
            </a:r>
          </a:p>
          <a:p>
            <a:r>
              <a:rPr lang="en-US" dirty="0"/>
              <a:t> let’s do some calculations …</a:t>
            </a:r>
          </a:p>
          <a:p>
            <a:r>
              <a:rPr lang="en-US" dirty="0"/>
              <a:t>First let’s calculate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Review the result and find out the reasons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Reason why no/few zip codes for Bronx/Queens:</a:t>
            </a:r>
          </a:p>
          <a:p>
            <a:r>
              <a:rPr lang="en-US" sz="1600" dirty="0"/>
              <a:t>No data for Bronx</a:t>
            </a:r>
          </a:p>
          <a:p>
            <a:r>
              <a:rPr lang="en-US" sz="1600" dirty="0"/>
              <a:t>Limited data for Queens</a:t>
            </a:r>
          </a:p>
          <a:p>
            <a:endParaRPr lang="en-US" sz="1600" dirty="0"/>
          </a:p>
          <a:p>
            <a:r>
              <a:rPr lang="en-US" sz="1600" dirty="0"/>
              <a:t>Manhattan &amp; Brooklyn? Must be other reasons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of buying a property in Manhattan &amp; Brooklyn is way much high, especially in Manhattan</a:t>
            </a:r>
          </a:p>
          <a:p>
            <a:r>
              <a:rPr lang="en-US" dirty="0"/>
              <a:t>Which means the profit generates by properties in Manhattan &amp; Brooklyn should also be way much high in order to compensate the high values of cost</a:t>
            </a:r>
          </a:p>
          <a:p>
            <a:endParaRPr lang="en-US" dirty="0"/>
          </a:p>
          <a:p>
            <a:r>
              <a:rPr lang="en-US" dirty="0"/>
              <a:t>So, is the profit high enough?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Highlight zip codes are the selected ones.</a:t>
            </a:r>
          </a:p>
          <a:p>
            <a:r>
              <a:rPr lang="en-US" sz="1600" dirty="0"/>
              <a:t>8 in total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Zip code 10013 is in Manhattan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data : </a:t>
            </a:r>
          </a:p>
          <a:p>
            <a:pPr marL="228600" indent="-228600">
              <a:buAutoNum type="alphaLcParenR"/>
            </a:pPr>
            <a:r>
              <a:rPr lang="en-US" dirty="0"/>
              <a:t>only 24 zip codes in total, at least 68 zip codes within </a:t>
            </a:r>
            <a:r>
              <a:rPr lang="en-US" dirty="0" err="1"/>
              <a:t>nyc</a:t>
            </a:r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Imbalanced zip codes, majority in </a:t>
            </a:r>
            <a:r>
              <a:rPr lang="en-US" dirty="0" err="1"/>
              <a:t>staten</a:t>
            </a:r>
            <a:r>
              <a:rPr lang="en-US" dirty="0"/>
              <a:t> island and </a:t>
            </a:r>
            <a:r>
              <a:rPr lang="en-US" dirty="0" err="1"/>
              <a:t>manhattan</a:t>
            </a:r>
            <a:r>
              <a:rPr lang="en-US" dirty="0"/>
              <a:t>, balance it</a:t>
            </a:r>
          </a:p>
          <a:p>
            <a:pPr marL="228600" indent="-228600">
              <a:buAutoNum type="alphaLcParenR"/>
            </a:pPr>
            <a:r>
              <a:rPr lang="en-US" dirty="0"/>
              <a:t>ATTENTION : if we need to take property appreciation into account, then we need to take use of square feet!!!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1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 would like to show you the structure of my pre, help you to better understand and follow up with me</a:t>
            </a:r>
          </a:p>
          <a:p>
            <a:endParaRPr lang="en-US" dirty="0"/>
          </a:p>
          <a:p>
            <a:r>
              <a:rPr lang="en-US" dirty="0"/>
              <a:t>Briefly intro the problem and then walk you through the result I got</a:t>
            </a:r>
          </a:p>
          <a:p>
            <a:endParaRPr lang="en-US" dirty="0"/>
          </a:p>
          <a:p>
            <a:r>
              <a:rPr lang="en-US" dirty="0"/>
              <a:t>After that I will show the details about how I reach out to this result</a:t>
            </a:r>
          </a:p>
          <a:p>
            <a:endParaRPr lang="en-US" dirty="0"/>
          </a:p>
          <a:p>
            <a:r>
              <a:rPr lang="en-US" dirty="0"/>
              <a:t>Why reasons?: also used to support the conclusion</a:t>
            </a:r>
          </a:p>
          <a:p>
            <a:endParaRPr lang="en-US" dirty="0"/>
          </a:p>
          <a:p>
            <a:r>
              <a:rPr lang="en-US" dirty="0"/>
              <a:t>End up with my ideas about improvement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 not only takes profit into account but also takes cost into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Highlight zip codes are the selected ones.</a:t>
            </a:r>
          </a:p>
          <a:p>
            <a:r>
              <a:rPr lang="en-US" sz="1600" dirty="0"/>
              <a:t>8 in total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Zip code 10013 is in Manhattan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Things to say at the end: </a:t>
            </a:r>
          </a:p>
          <a:p>
            <a:r>
              <a:rPr lang="en-US" sz="1600" dirty="0"/>
              <a:t>Next I will talk about </a:t>
            </a:r>
          </a:p>
          <a:p>
            <a:r>
              <a:rPr lang="en-US" sz="1600" dirty="0"/>
              <a:t>how I manipulate  data to get this conclusion</a:t>
            </a:r>
          </a:p>
          <a:p>
            <a:r>
              <a:rPr lang="en-US" sz="1600" dirty="0"/>
              <a:t> and give some main reasons that why there is no zip code in Manhattan and Bronx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played around with those two data sets, I selected 81 cols from the Zillow dataset and 12 cols form Airbnb set AT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too much missing zip codes?:detect the zip code with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using a zip code level shape file</a:t>
            </a:r>
          </a:p>
          <a:p>
            <a:r>
              <a:rPr lang="en-US" dirty="0"/>
              <a:t>Shape file of zip code level: zip code, range of lats &amp; </a:t>
            </a:r>
            <a:r>
              <a:rPr lang="en-US" dirty="0" err="1"/>
              <a:t>lons</a:t>
            </a:r>
            <a:r>
              <a:rPr lang="en-US" dirty="0"/>
              <a:t> for each zip code</a:t>
            </a:r>
          </a:p>
          <a:p>
            <a:r>
              <a:rPr lang="en-US" dirty="0"/>
              <a:t>Logic: check </a:t>
            </a:r>
            <a:r>
              <a:rPr lang="en-US" dirty="0" err="1"/>
              <a:t>lat</a:t>
            </a:r>
            <a:r>
              <a:rPr lang="en-US" dirty="0"/>
              <a:t> &amp; </a:t>
            </a:r>
            <a:r>
              <a:rPr lang="en-US" dirty="0" err="1"/>
              <a:t>lon</a:t>
            </a:r>
            <a:r>
              <a:rPr lang="en-US" dirty="0"/>
              <a:t> belongs to which range and then assign the zip code to that property</a:t>
            </a:r>
          </a:p>
          <a:p>
            <a:endParaRPr lang="en-US" dirty="0"/>
          </a:p>
          <a:p>
            <a:r>
              <a:rPr lang="en-US" dirty="0"/>
              <a:t>Missing </a:t>
            </a:r>
            <a:r>
              <a:rPr lang="en-US" dirty="0" err="1"/>
              <a:t>zipcode</a:t>
            </a:r>
            <a:r>
              <a:rPr lang="en-US" dirty="0"/>
              <a:t>: 10019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Case Shiller index: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Price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measures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 in the value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American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housing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15437-52C0-4944-9960-3AD9AB97D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9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1550"/>
            <a:ext cx="9144000" cy="533308"/>
          </a:xfr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Data Challenge Presentation 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224137" y="1851670"/>
            <a:ext cx="6300191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Presenter: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Wenhan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AC317-A312-4D57-B449-7E02A0D735A9}"/>
              </a:ext>
            </a:extLst>
          </p:cNvPr>
          <p:cNvSpPr txBox="1"/>
          <p:nvPr/>
        </p:nvSpPr>
        <p:spPr>
          <a:xfrm>
            <a:off x="1043608" y="699542"/>
            <a:ext cx="712879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Data filtering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2-bedrooms &amp; within NYC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Duplicates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Missing values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KNN imputation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Outliers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 of three standard deviation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b="1" dirty="0"/>
              <a:t>Data type and format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unnecessary characters, categorical &lt;-&gt; numeric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9973C-BFFB-4116-B3D4-9903C2FA5FBA}"/>
              </a:ext>
            </a:extLst>
          </p:cNvPr>
          <p:cNvSpPr txBox="1"/>
          <p:nvPr/>
        </p:nvSpPr>
        <p:spPr>
          <a:xfrm>
            <a:off x="323528" y="1954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clean</a:t>
            </a:r>
          </a:p>
        </p:txBody>
      </p:sp>
    </p:spTree>
    <p:extLst>
      <p:ext uri="{BB962C8B-B14F-4D97-AF65-F5344CB8AC3E}">
        <p14:creationId xmlns:p14="http://schemas.microsoft.com/office/powerpoint/2010/main" val="4566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9973C-BFFB-4116-B3D4-9903C2FA5FBA}"/>
              </a:ext>
            </a:extLst>
          </p:cNvPr>
          <p:cNvSpPr txBox="1"/>
          <p:nvPr/>
        </p:nvSpPr>
        <p:spPr>
          <a:xfrm>
            <a:off x="395536" y="33950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munging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7A29-2D66-4F9F-B806-9C1DB9ABC683}"/>
              </a:ext>
            </a:extLst>
          </p:cNvPr>
          <p:cNvSpPr txBox="1"/>
          <p:nvPr/>
        </p:nvSpPr>
        <p:spPr>
          <a:xfrm>
            <a:off x="683568" y="1203598"/>
            <a:ext cx="7992888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Airbnb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Double nightly price for properties renting out bedrooms separately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from property level to zip code level  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Zillow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annual median house price (2010-2017)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 annual median house price (2018-2019): Case Shiller Index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9973C-BFFB-4116-B3D4-9903C2FA5FBA}"/>
              </a:ext>
            </a:extLst>
          </p:cNvPr>
          <p:cNvSpPr txBox="1"/>
          <p:nvPr/>
        </p:nvSpPr>
        <p:spPr>
          <a:xfrm>
            <a:off x="395536" y="33950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munging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7A29-2D66-4F9F-B806-9C1DB9ABC683}"/>
              </a:ext>
            </a:extLst>
          </p:cNvPr>
          <p:cNvSpPr txBox="1"/>
          <p:nvPr/>
        </p:nvSpPr>
        <p:spPr>
          <a:xfrm>
            <a:off x="2987824" y="40221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datasets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34F4C7-1F6C-4FB8-93F1-26AEA70A6A4C}"/>
              </a:ext>
            </a:extLst>
          </p:cNvPr>
          <p:cNvGrpSpPr/>
          <p:nvPr/>
        </p:nvGrpSpPr>
        <p:grpSpPr>
          <a:xfrm>
            <a:off x="250801" y="1419622"/>
            <a:ext cx="8713687" cy="2376264"/>
            <a:chOff x="178793" y="1563638"/>
            <a:chExt cx="8713687" cy="23762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7ED8B-3CE4-4DC5-9D68-FAF32D55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977752"/>
              <a:ext cx="3519487" cy="19621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4339EB-CC51-49E5-8587-03630B97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5904" y="2038060"/>
              <a:ext cx="4946576" cy="19018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3FAA7-05CA-4EBD-ADAD-654CB0821284}"/>
                </a:ext>
              </a:extLst>
            </p:cNvPr>
            <p:cNvSpPr txBox="1"/>
            <p:nvPr/>
          </p:nvSpPr>
          <p:spPr>
            <a:xfrm>
              <a:off x="178793" y="1600215"/>
              <a:ext cx="3456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house price trend (2010-2019)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1B62D8-3DAA-4F6F-B8D7-92716830DC27}"/>
                </a:ext>
              </a:extLst>
            </p:cNvPr>
            <p:cNvSpPr txBox="1"/>
            <p:nvPr/>
          </p:nvSpPr>
          <p:spPr>
            <a:xfrm>
              <a:off x="3851920" y="1563638"/>
              <a:ext cx="3456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cost, revenue, profit, ROI </a:t>
              </a:r>
              <a:r>
                <a:rPr lang="en-US" sz="1600" dirty="0">
                  <a:solidFill>
                    <a:srgbClr val="FF0000"/>
                  </a:solidFill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</a:rPr>
                <a:t>2019</a:t>
              </a:r>
              <a:r>
                <a:rPr lang="en-US" sz="16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44CDC7-585C-44DF-A43C-B061DD40B9C5}"/>
              </a:ext>
            </a:extLst>
          </p:cNvPr>
          <p:cNvSpPr/>
          <p:nvPr/>
        </p:nvSpPr>
        <p:spPr>
          <a:xfrm>
            <a:off x="1187624" y="1894044"/>
            <a:ext cx="432048" cy="1757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353096-BB2D-488A-B2FD-735FD11EC7BA}"/>
              </a:ext>
            </a:extLst>
          </p:cNvPr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highlight>
                <a:srgbClr val="F4BD2D"/>
              </a:highlight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848B0E6-6D38-41AB-BF6D-2094BE5045C7}"/>
              </a:ext>
            </a:extLst>
          </p:cNvPr>
          <p:cNvSpPr txBox="1">
            <a:spLocks/>
          </p:cNvSpPr>
          <p:nvPr/>
        </p:nvSpPr>
        <p:spPr>
          <a:xfrm>
            <a:off x="2195736" y="2067694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Calculation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672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B9CCA-5576-4CD7-A3C6-FEFFC190EAA5}"/>
              </a:ext>
            </a:extLst>
          </p:cNvPr>
          <p:cNvSpPr txBox="1"/>
          <p:nvPr/>
        </p:nvSpPr>
        <p:spPr>
          <a:xfrm>
            <a:off x="323528" y="26749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2DCF-C8F3-479F-A0E9-33A44E48122F}"/>
              </a:ext>
            </a:extLst>
          </p:cNvPr>
          <p:cNvSpPr txBox="1"/>
          <p:nvPr/>
        </p:nvSpPr>
        <p:spPr>
          <a:xfrm>
            <a:off x="467544" y="915566"/>
            <a:ext cx="8496944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company has no plan to sell the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company wants to break even within 30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occupancy rate for each property is 75% all year 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Airbnb dataset is Airbnb2019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investor will pay for the property in cash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time value of money discount rate is 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properties and all square feet within each borough are homogeneous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60BF-BCE0-428F-9057-46B25E8C0757}"/>
              </a:ext>
            </a:extLst>
          </p:cNvPr>
          <p:cNvSpPr txBox="1"/>
          <p:nvPr/>
        </p:nvSpPr>
        <p:spPr>
          <a:xfrm>
            <a:off x="2267744" y="192367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= Profit/ Total Investment *100%</a:t>
            </a:r>
          </a:p>
          <a:p>
            <a:endParaRPr lang="en-US" dirty="0"/>
          </a:p>
          <a:p>
            <a:r>
              <a:rPr lang="en-US" dirty="0"/>
              <a:t>Profit = Revenue – Cost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2DFDE-CF05-439C-8D40-2B5ECA762088}"/>
              </a:ext>
            </a:extLst>
          </p:cNvPr>
          <p:cNvSpPr txBox="1"/>
          <p:nvPr/>
        </p:nvSpPr>
        <p:spPr>
          <a:xfrm>
            <a:off x="467544" y="33950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Standard formulas</a:t>
            </a:r>
          </a:p>
        </p:txBody>
      </p:sp>
    </p:spTree>
    <p:extLst>
      <p:ext uri="{BB962C8B-B14F-4D97-AF65-F5344CB8AC3E}">
        <p14:creationId xmlns:p14="http://schemas.microsoft.com/office/powerpoint/2010/main" val="240296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B9CCA-5576-4CD7-A3C6-FEFFC190EAA5}"/>
              </a:ext>
            </a:extLst>
          </p:cNvPr>
          <p:cNvSpPr txBox="1"/>
          <p:nvPr/>
        </p:nvSpPr>
        <p:spPr>
          <a:xfrm>
            <a:off x="323528" y="2674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Revenue </a:t>
            </a:r>
            <a:r>
              <a:rPr lang="en-US" sz="1400" b="1" dirty="0"/>
              <a:t>(annually)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2DCF-C8F3-479F-A0E9-33A44E48122F}"/>
              </a:ext>
            </a:extLst>
          </p:cNvPr>
          <p:cNvSpPr txBox="1"/>
          <p:nvPr/>
        </p:nvSpPr>
        <p:spPr>
          <a:xfrm>
            <a:off x="755576" y="1206401"/>
            <a:ext cx="705678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revenue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- 365*occupancy rate*nightly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Airbnb service fee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- </a:t>
            </a:r>
            <a:r>
              <a:rPr lang="en-US" dirty="0" err="1"/>
              <a:t>book_times</a:t>
            </a:r>
            <a:r>
              <a:rPr lang="en-US" dirty="0"/>
              <a:t> * </a:t>
            </a:r>
            <a:r>
              <a:rPr lang="en-US" dirty="0" err="1"/>
              <a:t>service_fee_per_book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- </a:t>
            </a:r>
            <a:r>
              <a:rPr lang="en-US" dirty="0" err="1"/>
              <a:t>service_fee_per_book</a:t>
            </a:r>
            <a:r>
              <a:rPr lang="en-US" dirty="0"/>
              <a:t> = 3%*booking subtotal (the total nightly price plus cleaning fee and additional guest fee)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Net revenue = Total revenue - Airbnb service 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0845-2791-4FFE-B264-B77DDAF0DADF}"/>
              </a:ext>
            </a:extLst>
          </p:cNvPr>
          <p:cNvSpPr txBox="1"/>
          <p:nvPr/>
        </p:nvSpPr>
        <p:spPr>
          <a:xfrm>
            <a:off x="5220072" y="339502"/>
            <a:ext cx="3672408" cy="1384995"/>
          </a:xfrm>
          <a:prstGeom prst="rect">
            <a:avLst/>
          </a:prstGeom>
          <a:noFill/>
          <a:ln>
            <a:solidFill>
              <a:srgbClr val="E6294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Assumptions: </a:t>
            </a:r>
          </a:p>
          <a:p>
            <a:pPr marL="342900" indent="-342900">
              <a:buAutoNum type="alphaLcParenR"/>
            </a:pPr>
            <a:r>
              <a:rPr lang="en-US" sz="1400" dirty="0"/>
              <a:t>The occupancy rate for each property is 75% all year round</a:t>
            </a:r>
          </a:p>
          <a:p>
            <a:pPr marL="342900" indent="-342900">
              <a:buAutoNum type="alphaLcParenR"/>
            </a:pPr>
            <a:r>
              <a:rPr lang="en-US" sz="1400" dirty="0"/>
              <a:t>The property is occupied for on average 3 days per book</a:t>
            </a:r>
          </a:p>
          <a:p>
            <a:pPr marL="342900" indent="-342900">
              <a:buAutoNum type="alphaLcParenR"/>
            </a:pPr>
            <a:r>
              <a:rPr lang="en-US" sz="1400" dirty="0"/>
              <a:t>There is no extra guests</a:t>
            </a:r>
          </a:p>
        </p:txBody>
      </p:sp>
    </p:spTree>
    <p:extLst>
      <p:ext uri="{BB962C8B-B14F-4D97-AF65-F5344CB8AC3E}">
        <p14:creationId xmlns:p14="http://schemas.microsoft.com/office/powerpoint/2010/main" val="246450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714-48FD-408F-B939-26660E319002}"/>
              </a:ext>
            </a:extLst>
          </p:cNvPr>
          <p:cNvSpPr txBox="1"/>
          <p:nvPr/>
        </p:nvSpPr>
        <p:spPr>
          <a:xfrm>
            <a:off x="395536" y="41151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Cost </a:t>
            </a:r>
            <a:r>
              <a:rPr lang="en-US" sz="1400" b="1" dirty="0"/>
              <a:t>(annually)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31A4E-70AE-44F6-BAE3-77A5C00A9897}"/>
              </a:ext>
            </a:extLst>
          </p:cNvPr>
          <p:cNvSpPr txBox="1"/>
          <p:nvPr/>
        </p:nvSpPr>
        <p:spPr>
          <a:xfrm>
            <a:off x="899592" y="1380033"/>
            <a:ext cx="7128792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One-time cost = house price + closing cost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-  closing cost = 2.5%*house price / 3.5%*house price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[2.5%: house price &lt; $1,000,000; 3.5%: house price &gt;= $1,000,000]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Annual cost = house price*property tax rate+ insurance + utilities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F2BA4-126A-488C-80E6-EF441637CB77}"/>
              </a:ext>
            </a:extLst>
          </p:cNvPr>
          <p:cNvSpPr txBox="1"/>
          <p:nvPr/>
        </p:nvSpPr>
        <p:spPr>
          <a:xfrm>
            <a:off x="4427984" y="483518"/>
            <a:ext cx="3888432" cy="523220"/>
          </a:xfrm>
          <a:prstGeom prst="rect">
            <a:avLst/>
          </a:prstGeom>
          <a:noFill/>
          <a:ln>
            <a:solidFill>
              <a:srgbClr val="E6294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Assumption: property tax rate, insurance, and utilities fee are same for every property </a:t>
            </a:r>
          </a:p>
        </p:txBody>
      </p:sp>
    </p:spTree>
    <p:extLst>
      <p:ext uri="{BB962C8B-B14F-4D97-AF65-F5344CB8AC3E}">
        <p14:creationId xmlns:p14="http://schemas.microsoft.com/office/powerpoint/2010/main" val="118004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714-48FD-408F-B939-26660E319002}"/>
              </a:ext>
            </a:extLst>
          </p:cNvPr>
          <p:cNvSpPr txBox="1"/>
          <p:nvPr/>
        </p:nvSpPr>
        <p:spPr>
          <a:xfrm>
            <a:off x="395536" y="41151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Profit </a:t>
            </a:r>
            <a:r>
              <a:rPr lang="en-US" sz="1400" b="1" dirty="0"/>
              <a:t>(annually)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E8EAB-0667-47E8-A5ED-33394F168DCD}"/>
              </a:ext>
            </a:extLst>
          </p:cNvPr>
          <p:cNvSpPr txBox="1"/>
          <p:nvPr/>
        </p:nvSpPr>
        <p:spPr>
          <a:xfrm>
            <a:off x="1331640" y="126631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net revenue – annual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38381-49F0-4FA7-8632-66759B5C870C}"/>
              </a:ext>
            </a:extLst>
          </p:cNvPr>
          <p:cNvSpPr txBox="1"/>
          <p:nvPr/>
        </p:nvSpPr>
        <p:spPr>
          <a:xfrm>
            <a:off x="395536" y="206769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ROI </a:t>
            </a:r>
            <a:r>
              <a:rPr lang="en-US" sz="1400" b="1" dirty="0"/>
              <a:t>(annually)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60BF-BCE0-428F-9057-46B25E8C0757}"/>
              </a:ext>
            </a:extLst>
          </p:cNvPr>
          <p:cNvSpPr txBox="1"/>
          <p:nvPr/>
        </p:nvSpPr>
        <p:spPr>
          <a:xfrm>
            <a:off x="1331640" y="314781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= profit / one-time cost * 100%</a:t>
            </a:r>
          </a:p>
        </p:txBody>
      </p:sp>
    </p:spTree>
    <p:extLst>
      <p:ext uri="{BB962C8B-B14F-4D97-AF65-F5344CB8AC3E}">
        <p14:creationId xmlns:p14="http://schemas.microsoft.com/office/powerpoint/2010/main" val="141252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353096-BB2D-488A-B2FD-735FD11EC7BA}"/>
              </a:ext>
            </a:extLst>
          </p:cNvPr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highlight>
                <a:srgbClr val="F4BD2D"/>
              </a:highlight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848B0E6-6D38-41AB-BF6D-2094BE5045C7}"/>
              </a:ext>
            </a:extLst>
          </p:cNvPr>
          <p:cNvSpPr txBox="1">
            <a:spLocks/>
          </p:cNvSpPr>
          <p:nvPr/>
        </p:nvSpPr>
        <p:spPr>
          <a:xfrm>
            <a:off x="2195736" y="2067694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Data Analysis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7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74292D-71E1-490F-B4CD-0EC6A9C0BF09}"/>
              </a:ext>
            </a:extLst>
          </p:cNvPr>
          <p:cNvSpPr txBox="1"/>
          <p:nvPr/>
        </p:nvSpPr>
        <p:spPr>
          <a:xfrm>
            <a:off x="395536" y="41151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5D4BC-F523-4A1F-9D17-27A2785B1D51}"/>
              </a:ext>
            </a:extLst>
          </p:cNvPr>
          <p:cNvSpPr txBox="1"/>
          <p:nvPr/>
        </p:nvSpPr>
        <p:spPr>
          <a:xfrm>
            <a:off x="2411760" y="1347614"/>
            <a:ext cx="446449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 &amp; R</a:t>
            </a:r>
            <a:r>
              <a:rPr lang="en-US" altLang="zh-CN" dirty="0"/>
              <a:t>ecommendation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preparation &amp;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 thoughts (mainly reasons)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48456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97999-4387-4F21-8255-C2AB387CDC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1584" r="1054" b="8128"/>
          <a:stretch/>
        </p:blipFill>
        <p:spPr bwMode="auto">
          <a:xfrm>
            <a:off x="755576" y="1059582"/>
            <a:ext cx="4129182" cy="3207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2211BF-DF5A-4DBA-834C-AC50D921DE36}"/>
              </a:ext>
            </a:extLst>
          </p:cNvPr>
          <p:cNvSpPr txBox="1"/>
          <p:nvPr/>
        </p:nvSpPr>
        <p:spPr>
          <a:xfrm>
            <a:off x="323528" y="33950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AE063-CCAD-4BD5-AC9D-CD8748D4F317}"/>
              </a:ext>
            </a:extLst>
          </p:cNvPr>
          <p:cNvSpPr txBox="1"/>
          <p:nvPr/>
        </p:nvSpPr>
        <p:spPr>
          <a:xfrm>
            <a:off x="5868144" y="1533341"/>
            <a:ext cx="259228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Staten Island: 6</a:t>
            </a:r>
          </a:p>
          <a:p>
            <a:pPr>
              <a:lnSpc>
                <a:spcPct val="150000"/>
              </a:lnSpc>
            </a:pPr>
            <a:r>
              <a:rPr lang="en-US" dirty="0"/>
              <a:t>Brooklyn: 1</a:t>
            </a:r>
          </a:p>
          <a:p>
            <a:pPr>
              <a:lnSpc>
                <a:spcPct val="150000"/>
              </a:lnSpc>
            </a:pPr>
            <a:r>
              <a:rPr lang="en-US" dirty="0"/>
              <a:t>Queens: 1</a:t>
            </a:r>
          </a:p>
          <a:p>
            <a:pPr>
              <a:lnSpc>
                <a:spcPct val="150000"/>
              </a:lnSpc>
            </a:pPr>
            <a:r>
              <a:rPr lang="en-US" dirty="0"/>
              <a:t>Manhattan: 0</a:t>
            </a:r>
          </a:p>
          <a:p>
            <a:pPr>
              <a:lnSpc>
                <a:spcPct val="150000"/>
              </a:lnSpc>
            </a:pPr>
            <a:r>
              <a:rPr lang="en-US" dirty="0"/>
              <a:t>Bronx: 0</a:t>
            </a:r>
          </a:p>
        </p:txBody>
      </p:sp>
    </p:spTree>
    <p:extLst>
      <p:ext uri="{BB962C8B-B14F-4D97-AF65-F5344CB8AC3E}">
        <p14:creationId xmlns:p14="http://schemas.microsoft.com/office/powerpoint/2010/main" val="271080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211BF-DF5A-4DBA-834C-AC50D921DE36}"/>
              </a:ext>
            </a:extLst>
          </p:cNvPr>
          <p:cNvSpPr txBox="1"/>
          <p:nvPr/>
        </p:nvSpPr>
        <p:spPr>
          <a:xfrm>
            <a:off x="395536" y="41151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 of zip codes by boroughs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ADE87-B421-4B0B-861B-A69496F5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91629"/>
            <a:ext cx="5472608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EEC73-EE08-4246-9EA6-DB37B41703E0}"/>
              </a:ext>
            </a:extLst>
          </p:cNvPr>
          <p:cNvSpPr txBox="1"/>
          <p:nvPr/>
        </p:nvSpPr>
        <p:spPr>
          <a:xfrm>
            <a:off x="251520" y="33950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Housing prices by zip code &amp; boroughs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AA753EA-5BB1-43F6-AFF8-FC750DDB8D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66247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D6FDB07-A15A-496F-B082-7529B1751AED}"/>
              </a:ext>
            </a:extLst>
          </p:cNvPr>
          <p:cNvSpPr txBox="1"/>
          <p:nvPr/>
        </p:nvSpPr>
        <p:spPr>
          <a:xfrm>
            <a:off x="251520" y="55726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high annual cost in Manhattan offsets the benefit of high revenue</a:t>
            </a:r>
          </a:p>
          <a:p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C39A8-873A-41EC-B282-79484F5EEBF4}"/>
              </a:ext>
            </a:extLst>
          </p:cNvPr>
          <p:cNvGrpSpPr/>
          <p:nvPr/>
        </p:nvGrpSpPr>
        <p:grpSpPr>
          <a:xfrm>
            <a:off x="85298" y="1419622"/>
            <a:ext cx="9023206" cy="2507672"/>
            <a:chOff x="85298" y="1419622"/>
            <a:chExt cx="9023206" cy="2507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425203-B80F-4DC0-8F82-1E8D7A2D3BEF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44" t="1710" r="1572" b="7637"/>
            <a:stretch/>
          </p:blipFill>
          <p:spPr bwMode="auto">
            <a:xfrm>
              <a:off x="120794" y="1779663"/>
              <a:ext cx="2939038" cy="21088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211E68-F423-4E18-933C-112101810D6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1" t="2682" r="1439" b="8445"/>
            <a:stretch/>
          </p:blipFill>
          <p:spPr bwMode="auto">
            <a:xfrm>
              <a:off x="3145130" y="1779662"/>
              <a:ext cx="2939038" cy="21088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027C3-C8A6-4002-9AB5-E33D99412CA3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1" t="3124" r="1501" b="8465"/>
            <a:stretch/>
          </p:blipFill>
          <p:spPr bwMode="auto">
            <a:xfrm>
              <a:off x="6169466" y="1779663"/>
              <a:ext cx="2939038" cy="21088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99739-F2E2-4A99-8A47-EFDE690643E5}"/>
                </a:ext>
              </a:extLst>
            </p:cNvPr>
            <p:cNvSpPr txBox="1"/>
            <p:nvPr/>
          </p:nvSpPr>
          <p:spPr>
            <a:xfrm>
              <a:off x="85298" y="1471885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revenue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E42EC5-423F-4061-B398-7E3A7A04E312}"/>
                </a:ext>
              </a:extLst>
            </p:cNvPr>
            <p:cNvSpPr txBox="1"/>
            <p:nvPr/>
          </p:nvSpPr>
          <p:spPr>
            <a:xfrm>
              <a:off x="3059832" y="142882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Annual cost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C4C04-E98A-440C-AFDE-C48C741E7872}"/>
                </a:ext>
              </a:extLst>
            </p:cNvPr>
            <p:cNvSpPr txBox="1"/>
            <p:nvPr/>
          </p:nvSpPr>
          <p:spPr>
            <a:xfrm>
              <a:off x="6084168" y="1419622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Profit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415166F-666B-41F4-A6E1-BB784A459BB7}"/>
                </a:ext>
              </a:extLst>
            </p:cNvPr>
            <p:cNvSpPr/>
            <p:nvPr/>
          </p:nvSpPr>
          <p:spPr>
            <a:xfrm rot="2361769">
              <a:off x="996785" y="2356526"/>
              <a:ext cx="695155" cy="88753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9ECA8F-6191-4F43-879B-CEF6A6924C44}"/>
                </a:ext>
              </a:extLst>
            </p:cNvPr>
            <p:cNvSpPr/>
            <p:nvPr/>
          </p:nvSpPr>
          <p:spPr>
            <a:xfrm rot="2361769">
              <a:off x="4001151" y="2338626"/>
              <a:ext cx="707959" cy="86035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8FD8FD-C580-437B-A8F2-049CBD416008}"/>
                </a:ext>
              </a:extLst>
            </p:cNvPr>
            <p:cNvSpPr/>
            <p:nvPr/>
          </p:nvSpPr>
          <p:spPr>
            <a:xfrm rot="2361769">
              <a:off x="6263260" y="2969546"/>
              <a:ext cx="673731" cy="95774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85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BDACF-24FF-4105-85A9-8B3717819E11}"/>
              </a:ext>
            </a:extLst>
          </p:cNvPr>
          <p:cNvSpPr txBox="1"/>
          <p:nvPr/>
        </p:nvSpPr>
        <p:spPr>
          <a:xfrm>
            <a:off x="395536" y="33950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D0CB5D-F40D-406A-B78A-DDB20081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r="6636"/>
          <a:stretch/>
        </p:blipFill>
        <p:spPr>
          <a:xfrm>
            <a:off x="1043608" y="987574"/>
            <a:ext cx="7014146" cy="31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353096-BB2D-488A-B2FD-735FD11EC7BA}"/>
              </a:ext>
            </a:extLst>
          </p:cNvPr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highlight>
                <a:srgbClr val="F4BD2D"/>
              </a:highlight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848B0E6-6D38-41AB-BF6D-2094BE5045C7}"/>
              </a:ext>
            </a:extLst>
          </p:cNvPr>
          <p:cNvSpPr txBox="1">
            <a:spLocks/>
          </p:cNvSpPr>
          <p:nvPr/>
        </p:nvSpPr>
        <p:spPr>
          <a:xfrm>
            <a:off x="2195736" y="2067694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Next Step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10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B5308-0061-4FE9-8576-B04CC1DA9230}"/>
              </a:ext>
            </a:extLst>
          </p:cNvPr>
          <p:cNvSpPr txBox="1"/>
          <p:nvPr/>
        </p:nvSpPr>
        <p:spPr>
          <a:xfrm>
            <a:off x="1547664" y="1779662"/>
            <a:ext cx="590465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in more data </a:t>
            </a:r>
            <a:r>
              <a:rPr lang="en-US" sz="1400" dirty="0"/>
              <a:t>[# of zip codes: 24 vs 200+]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more accurate occupancy rate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property appreciation into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12068-ADF2-4A18-AA73-0448DEC3245B}"/>
              </a:ext>
            </a:extLst>
          </p:cNvPr>
          <p:cNvSpPr txBox="1"/>
          <p:nvPr/>
        </p:nvSpPr>
        <p:spPr>
          <a:xfrm>
            <a:off x="395536" y="33950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improve?</a:t>
            </a:r>
          </a:p>
        </p:txBody>
      </p:sp>
    </p:spTree>
    <p:extLst>
      <p:ext uri="{BB962C8B-B14F-4D97-AF65-F5344CB8AC3E}">
        <p14:creationId xmlns:p14="http://schemas.microsoft.com/office/powerpoint/2010/main" val="94119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9852" y="1491630"/>
            <a:ext cx="2664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Data challenge presentation</a:t>
            </a:r>
          </a:p>
        </p:txBody>
      </p:sp>
      <p:pic>
        <p:nvPicPr>
          <p:cNvPr id="4" name="Picture Placeholder 3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E02F808D-439A-46F6-923F-A3C57E16508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4" r="19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0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714-48FD-408F-B939-26660E319002}"/>
              </a:ext>
            </a:extLst>
          </p:cNvPr>
          <p:cNvSpPr txBox="1"/>
          <p:nvPr/>
        </p:nvSpPr>
        <p:spPr>
          <a:xfrm>
            <a:off x="395536" y="41151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DED3F-78C2-40FD-AA03-C31839B95B09}"/>
              </a:ext>
            </a:extLst>
          </p:cNvPr>
          <p:cNvSpPr txBox="1"/>
          <p:nvPr/>
        </p:nvSpPr>
        <p:spPr>
          <a:xfrm>
            <a:off x="899592" y="1022122"/>
            <a:ext cx="7164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Background</a:t>
            </a:r>
            <a:r>
              <a:rPr lang="en-US" dirty="0"/>
              <a:t>: A real estate company wants to purchase properties to rent out short-term within New York City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they know</a:t>
            </a:r>
            <a:r>
              <a:rPr lang="en-US" dirty="0">
                <a:sym typeface="Wingdings" panose="05000000000000000000" pitchFamily="2" charset="2"/>
              </a:rPr>
              <a:t>  </a:t>
            </a:r>
            <a:r>
              <a:rPr lang="en-US" dirty="0"/>
              <a:t>: two-bedroom properties are the most profitable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</a:t>
            </a:r>
            <a:r>
              <a:rPr lang="en-US" dirty="0">
                <a:sym typeface="Wingdings" panose="05000000000000000000" pitchFamily="2" charset="2"/>
              </a:rPr>
              <a:t>  </a:t>
            </a:r>
            <a:r>
              <a:rPr lang="en-US" dirty="0"/>
              <a:t>: Do not know which zip codes are the best to invest in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highlight>
                  <a:srgbClr val="F4BD2D"/>
                </a:highlight>
              </a:rPr>
              <a:t>Goal      </a:t>
            </a:r>
            <a:r>
              <a:rPr lang="en-US" dirty="0">
                <a:highlight>
                  <a:srgbClr val="F4BD2D"/>
                </a:highlight>
              </a:rPr>
              <a:t>: Find out the most profitable zip codes</a:t>
            </a:r>
          </a:p>
          <a:p>
            <a:endParaRPr lang="en-US" dirty="0"/>
          </a:p>
        </p:txBody>
      </p:sp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6648E506-8205-4A3C-8F3E-BB129D3E4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47664" y="3219822"/>
            <a:ext cx="266328" cy="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36712A-1AD8-4BFE-A6E2-1A313BD94515}"/>
              </a:ext>
            </a:extLst>
          </p:cNvPr>
          <p:cNvSpPr txBox="1"/>
          <p:nvPr/>
        </p:nvSpPr>
        <p:spPr>
          <a:xfrm>
            <a:off x="395536" y="41151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Method?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A9C4B-36F1-447E-B751-185922E03F21}"/>
              </a:ext>
            </a:extLst>
          </p:cNvPr>
          <p:cNvSpPr txBox="1"/>
          <p:nvPr/>
        </p:nvSpPr>
        <p:spPr>
          <a:xfrm>
            <a:off x="1439652" y="1997427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Return on investment (ROI)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45052-5C7F-4210-90F2-D324D2026820}"/>
              </a:ext>
            </a:extLst>
          </p:cNvPr>
          <p:cNvSpPr txBox="1"/>
          <p:nvPr/>
        </p:nvSpPr>
        <p:spPr>
          <a:xfrm>
            <a:off x="251520" y="4011910"/>
            <a:ext cx="5184576" cy="307777"/>
          </a:xfrm>
          <a:prstGeom prst="rect">
            <a:avLst/>
          </a:prstGeom>
          <a:noFill/>
          <a:ln>
            <a:solidFill>
              <a:srgbClr val="E6294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Assumption: The company has no plan to sell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226797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BDACF-24FF-4105-85A9-8B3717819E11}"/>
              </a:ext>
            </a:extLst>
          </p:cNvPr>
          <p:cNvSpPr txBox="1"/>
          <p:nvPr/>
        </p:nvSpPr>
        <p:spPr>
          <a:xfrm>
            <a:off x="395536" y="33950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D0CB5D-F40D-406A-B78A-DDB20081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r="6636"/>
          <a:stretch/>
        </p:blipFill>
        <p:spPr>
          <a:xfrm>
            <a:off x="1043608" y="1117392"/>
            <a:ext cx="7014146" cy="318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5DB73C-0426-4CF4-9875-2AC41DEEF547}"/>
              </a:ext>
            </a:extLst>
          </p:cNvPr>
          <p:cNvSpPr txBox="1"/>
          <p:nvPr/>
        </p:nvSpPr>
        <p:spPr>
          <a:xfrm>
            <a:off x="2267744" y="277947"/>
            <a:ext cx="5544616" cy="523220"/>
          </a:xfrm>
          <a:prstGeom prst="rect">
            <a:avLst/>
          </a:prstGeom>
          <a:noFill/>
          <a:ln>
            <a:solidFill>
              <a:srgbClr val="E6294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Assumption: The company is only interested in zip codes that can have their investment back within 30 years</a:t>
            </a:r>
          </a:p>
        </p:txBody>
      </p:sp>
    </p:spTree>
    <p:extLst>
      <p:ext uri="{BB962C8B-B14F-4D97-AF65-F5344CB8AC3E}">
        <p14:creationId xmlns:p14="http://schemas.microsoft.com/office/powerpoint/2010/main" val="401184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97999-4387-4F21-8255-C2AB387CDC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1584" r="1054" b="8128"/>
          <a:stretch/>
        </p:blipFill>
        <p:spPr bwMode="auto">
          <a:xfrm>
            <a:off x="755576" y="1059582"/>
            <a:ext cx="4129182" cy="3207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2211BF-DF5A-4DBA-834C-AC50D921DE36}"/>
              </a:ext>
            </a:extLst>
          </p:cNvPr>
          <p:cNvSpPr txBox="1"/>
          <p:nvPr/>
        </p:nvSpPr>
        <p:spPr>
          <a:xfrm>
            <a:off x="395536" y="41151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AE063-CCAD-4BD5-AC9D-CD8748D4F317}"/>
              </a:ext>
            </a:extLst>
          </p:cNvPr>
          <p:cNvSpPr txBox="1"/>
          <p:nvPr/>
        </p:nvSpPr>
        <p:spPr>
          <a:xfrm>
            <a:off x="5868144" y="1533341"/>
            <a:ext cx="259228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Staten Island: 6</a:t>
            </a:r>
          </a:p>
          <a:p>
            <a:pPr>
              <a:lnSpc>
                <a:spcPct val="150000"/>
              </a:lnSpc>
            </a:pPr>
            <a:r>
              <a:rPr lang="en-US" dirty="0"/>
              <a:t>Brooklyn: 1</a:t>
            </a:r>
          </a:p>
          <a:p>
            <a:pPr>
              <a:lnSpc>
                <a:spcPct val="150000"/>
              </a:lnSpc>
            </a:pPr>
            <a:r>
              <a:rPr lang="en-US" dirty="0"/>
              <a:t>Queens: 1</a:t>
            </a:r>
          </a:p>
          <a:p>
            <a:pPr>
              <a:lnSpc>
                <a:spcPct val="150000"/>
              </a:lnSpc>
            </a:pPr>
            <a:r>
              <a:rPr lang="en-US" dirty="0"/>
              <a:t>Manhattan: 0</a:t>
            </a:r>
          </a:p>
          <a:p>
            <a:pPr>
              <a:lnSpc>
                <a:spcPct val="150000"/>
              </a:lnSpc>
            </a:pPr>
            <a:r>
              <a:rPr lang="en-US" dirty="0"/>
              <a:t>Bronx: 0</a:t>
            </a:r>
          </a:p>
        </p:txBody>
      </p:sp>
    </p:spTree>
    <p:extLst>
      <p:ext uri="{BB962C8B-B14F-4D97-AF65-F5344CB8AC3E}">
        <p14:creationId xmlns:p14="http://schemas.microsoft.com/office/powerpoint/2010/main" val="14706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353096-BB2D-488A-B2FD-735FD11EC7BA}"/>
              </a:ext>
            </a:extLst>
          </p:cNvPr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highlight>
                <a:srgbClr val="F4BD2D"/>
              </a:highlight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848B0E6-6D38-41AB-BF6D-2094BE5045C7}"/>
              </a:ext>
            </a:extLst>
          </p:cNvPr>
          <p:cNvSpPr txBox="1">
            <a:spLocks/>
          </p:cNvSpPr>
          <p:nvPr/>
        </p:nvSpPr>
        <p:spPr>
          <a:xfrm>
            <a:off x="2195736" y="2067694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Data preparation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93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714-48FD-408F-B939-26660E319002}"/>
              </a:ext>
            </a:extLst>
          </p:cNvPr>
          <p:cNvSpPr txBox="1"/>
          <p:nvPr/>
        </p:nvSpPr>
        <p:spPr>
          <a:xfrm>
            <a:off x="467544" y="41151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FBA7-9C08-4AD3-BCEE-0E10F0DD69D2}"/>
              </a:ext>
            </a:extLst>
          </p:cNvPr>
          <p:cNvSpPr txBox="1"/>
          <p:nvPr/>
        </p:nvSpPr>
        <p:spPr>
          <a:xfrm>
            <a:off x="611560" y="1275606"/>
            <a:ext cx="813690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Zillow dataset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zip code level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cost-related information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Airbnb dataset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property level (-&gt; zip code level)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revenue-related information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94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2D714-48FD-408F-B939-26660E319002}"/>
              </a:ext>
            </a:extLst>
          </p:cNvPr>
          <p:cNvSpPr txBox="1"/>
          <p:nvPr/>
        </p:nvSpPr>
        <p:spPr>
          <a:xfrm>
            <a:off x="251520" y="33950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DDF3E-8778-4FCB-B5AB-D0968C415654}"/>
              </a:ext>
            </a:extLst>
          </p:cNvPr>
          <p:cNvSpPr txBox="1"/>
          <p:nvPr/>
        </p:nvSpPr>
        <p:spPr>
          <a:xfrm>
            <a:off x="395536" y="1389325"/>
            <a:ext cx="864096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Zillow dataset </a:t>
            </a:r>
            <a:r>
              <a:rPr lang="en-US" dirty="0"/>
              <a:t>(81 columns)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zip code, city, state and monthly sales price (2010-01 ~ 2017-06)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Airbnb dataset </a:t>
            </a:r>
            <a:r>
              <a:rPr lang="en-US" dirty="0"/>
              <a:t>(12 columns)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zip code, </a:t>
            </a:r>
            <a:r>
              <a:rPr lang="en-US" dirty="0"/>
              <a:t>city, state, </a:t>
            </a:r>
            <a:r>
              <a:rPr lang="en-US" altLang="zh-CN" dirty="0"/>
              <a:t>nightly </a:t>
            </a:r>
            <a:r>
              <a:rPr lang="en-US" dirty="0"/>
              <a:t>price, cleaning fee, borough, # of bedrooms, latitude, longitude, </a:t>
            </a:r>
            <a:r>
              <a:rPr lang="en-US" dirty="0" err="1"/>
              <a:t>is_location_exact</a:t>
            </a:r>
            <a:r>
              <a:rPr lang="en-US" dirty="0"/>
              <a:t>, room type and property type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88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1145</Words>
  <Application>Microsoft Office PowerPoint</Application>
  <PresentationFormat>On-screen Show (16:9)</PresentationFormat>
  <Paragraphs>198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Data Challenge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sunwh368@outlook.com</cp:lastModifiedBy>
  <cp:revision>81</cp:revision>
  <dcterms:created xsi:type="dcterms:W3CDTF">2016-12-01T00:32:25Z</dcterms:created>
  <dcterms:modified xsi:type="dcterms:W3CDTF">2020-03-21T22:14:15Z</dcterms:modified>
</cp:coreProperties>
</file>