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1"/>
  </p:sldMasterIdLst>
  <p:notesMasterIdLst>
    <p:notesMasterId r:id="rId12"/>
  </p:notesMasterIdLst>
  <p:handoutMasterIdLst>
    <p:handoutMasterId r:id="rId13"/>
  </p:handoutMasterIdLst>
  <p:sldIdLst>
    <p:sldId id="257" r:id="rId2"/>
    <p:sldId id="389" r:id="rId3"/>
    <p:sldId id="384" r:id="rId4"/>
    <p:sldId id="317" r:id="rId5"/>
    <p:sldId id="277" r:id="rId6"/>
    <p:sldId id="279" r:id="rId7"/>
    <p:sldId id="272" r:id="rId8"/>
    <p:sldId id="270" r:id="rId9"/>
    <p:sldId id="321" r:id="rId10"/>
    <p:sldId id="3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6EF02-B571-4870-93E3-FDA1EBF91929}" v="275" dt="2023-01-25T01:01:01.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Important</a:t>
            </a:r>
            <a:r>
              <a:rPr lang="en-US" baseline="0" dirty="0"/>
              <a:t> Info Graphic</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Dankness</c:v>
                </c:pt>
              </c:strCache>
            </c:strRef>
          </c:tx>
          <c:spPr>
            <a:solidFill>
              <a:schemeClr val="accent1"/>
            </a:solidFill>
            <a:ln>
              <a:noFill/>
            </a:ln>
            <a:effectLst/>
          </c:spPr>
          <c:invertIfNegative val="0"/>
          <c:cat>
            <c:strRef>
              <c:f>Sheet1!$A$2:$A$5</c:f>
              <c:strCache>
                <c:ptCount val="4"/>
                <c:pt idx="0">
                  <c:v>4Chan</c:v>
                </c:pt>
                <c:pt idx="1">
                  <c:v>Myspace</c:v>
                </c:pt>
                <c:pt idx="2">
                  <c:v>My boy shrek</c:v>
                </c:pt>
                <c:pt idx="3">
                  <c:v>Back alley meme dealer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Boomer</c:v>
                </c:pt>
              </c:strCache>
            </c:strRef>
          </c:tx>
          <c:spPr>
            <a:solidFill>
              <a:schemeClr val="accent2"/>
            </a:solidFill>
            <a:ln>
              <a:noFill/>
            </a:ln>
            <a:effectLst/>
          </c:spPr>
          <c:invertIfNegative val="0"/>
          <c:cat>
            <c:strRef>
              <c:f>Sheet1!$A$2:$A$5</c:f>
              <c:strCache>
                <c:ptCount val="4"/>
                <c:pt idx="0">
                  <c:v>4Chan</c:v>
                </c:pt>
                <c:pt idx="1">
                  <c:v>Myspace</c:v>
                </c:pt>
                <c:pt idx="2">
                  <c:v>My boy shrek</c:v>
                </c:pt>
                <c:pt idx="3">
                  <c:v>Back alley meme dealer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Speed</c:v>
                </c:pt>
              </c:strCache>
            </c:strRef>
          </c:tx>
          <c:spPr>
            <a:solidFill>
              <a:schemeClr val="accent3"/>
            </a:solidFill>
            <a:ln>
              <a:noFill/>
            </a:ln>
            <a:effectLst/>
          </c:spPr>
          <c:invertIfNegative val="0"/>
          <c:cat>
            <c:strRef>
              <c:f>Sheet1!$A$2:$A$5</c:f>
              <c:strCache>
                <c:ptCount val="4"/>
                <c:pt idx="0">
                  <c:v>4Chan</c:v>
                </c:pt>
                <c:pt idx="1">
                  <c:v>Myspace</c:v>
                </c:pt>
                <c:pt idx="2">
                  <c:v>My boy shrek</c:v>
                </c:pt>
                <c:pt idx="3">
                  <c:v>Back alley meme dealer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Grandma’s Walker</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Classic Memes- Rick Rolls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Snail</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Black Bar photo captions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err="1">
              <a:latin typeface="+mn-lt"/>
            </a:rPr>
            <a:t>Yeetable</a:t>
          </a:r>
          <a:r>
            <a:rPr lang="en-US" sz="1800" dirty="0">
              <a:latin typeface="+mn-lt"/>
            </a:rPr>
            <a:t> Speed</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Comic Frame Panels</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err="1">
              <a:latin typeface="+mn-lt"/>
            </a:rPr>
            <a:t>Zoomin</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Mach Jesus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MS Paint Based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Grandma’s Walker</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Classic Memes- Rick Rolls</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Snail</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Black Bar photo captions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err="1">
              <a:latin typeface="+mn-lt"/>
            </a:rPr>
            <a:t>Yeetable</a:t>
          </a:r>
          <a:r>
            <a:rPr lang="en-US" sz="1800" kern="1200" dirty="0">
              <a:latin typeface="+mn-lt"/>
            </a:rPr>
            <a:t> Speed</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Comic Frame Panels</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err="1">
              <a:latin typeface="+mn-lt"/>
            </a:rPr>
            <a:t>Zoomin</a:t>
          </a: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MS Paint Based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Mach Jesus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3/5/2024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Quantum Propulsion via Dank Memes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Thanks for nothing</a:t>
            </a:r>
            <a:endParaRPr lang="en-US" dirty="0"/>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vert="horz" wrap="square" lIns="0" tIns="0" rIns="0" bIns="0" rtlCol="0" anchor="t">
            <a:noAutofit/>
          </a:bodyPr>
          <a:lstStyle/>
          <a:p>
            <a:r>
              <a:rPr lang="en-US" dirty="0">
                <a:solidFill>
                  <a:srgbClr val="FFFFFF">
                    <a:alpha val="60000"/>
                  </a:srgbClr>
                </a:solidFill>
              </a:rPr>
              <a:t>Contact</a:t>
            </a:r>
          </a:p>
          <a:p>
            <a:r>
              <a:rPr lang="en-US" dirty="0"/>
              <a:t>Email address : 360n0sc0p3Ez@aol.com</a:t>
            </a:r>
            <a:endParaRPr lang="en-US" dirty="0">
              <a:solidFill>
                <a:srgbClr val="FFFFFF">
                  <a:alpha val="60000"/>
                </a:srgbClr>
              </a:solidFill>
            </a:endParaRPr>
          </a:p>
          <a:p>
            <a:r>
              <a:rPr lang="en-US" dirty="0">
                <a:solidFill>
                  <a:srgbClr val="FFFFFF">
                    <a:alpha val="60000"/>
                  </a:srgbClr>
                </a:solidFill>
              </a:rPr>
              <a:t>https://wordpress.com/g3tg00d/</a:t>
            </a:r>
          </a:p>
        </p:txBody>
      </p:sp>
      <p:pic>
        <p:nvPicPr>
          <p:cNvPr id="27" name="Picture Placeholder 26">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a:srcRect r="22392" b="27723"/>
          <a:stretch/>
        </p:blipFill>
        <p:spPr>
          <a:xfrm>
            <a:off x="6556248" y="548640"/>
            <a:ext cx="5084063" cy="2682508"/>
          </a:xfrm>
        </p:spPr>
      </p:pic>
      <p:pic>
        <p:nvPicPr>
          <p:cNvPr id="33" name="Picture Placeholder 32">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a:blip r:embed="rId3"/>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457200" indent="-457200">
              <a:buAutoNum type="arabicPeriod"/>
            </a:pPr>
            <a:r>
              <a:rPr lang="en-US" dirty="0">
                <a:solidFill>
                  <a:srgbClr val="FFFFFF">
                    <a:alpha val="60000"/>
                  </a:srgbClr>
                </a:solidFill>
              </a:rPr>
              <a:t>Acquire Memes</a:t>
            </a:r>
          </a:p>
          <a:p>
            <a:pPr marL="457200" indent="-457200">
              <a:buAutoNum type="arabicPeriod"/>
            </a:pPr>
            <a:r>
              <a:rPr lang="en-US" dirty="0">
                <a:solidFill>
                  <a:srgbClr val="FFFFFF">
                    <a:alpha val="60000"/>
                  </a:srgbClr>
                </a:solidFill>
              </a:rPr>
              <a:t>To the Moon</a:t>
            </a:r>
          </a:p>
          <a:p>
            <a:pPr marL="457200" indent="-457200">
              <a:buAutoNum type="arabicPeriod"/>
            </a:pPr>
            <a:r>
              <a:rPr lang="en-US" dirty="0">
                <a:solidFill>
                  <a:srgbClr val="FFFFFF"/>
                </a:solidFill>
                <a:ea typeface="+mn-lt"/>
                <a:cs typeface="+mn-lt"/>
              </a:rPr>
              <a:t>???</a:t>
            </a:r>
            <a:endParaRPr lang="en-US" dirty="0">
              <a:solidFill>
                <a:srgbClr val="FFFFFF">
                  <a:alpha val="60000"/>
                </a:srgbClr>
              </a:solidFill>
              <a:ea typeface="+mn-lt"/>
              <a:cs typeface="+mn-lt"/>
            </a:endParaRPr>
          </a:p>
          <a:p>
            <a:pPr marL="457200" indent="-457200">
              <a:buAutoNum type="arabicPeriod"/>
            </a:pPr>
            <a:r>
              <a:rPr lang="en-US" dirty="0">
                <a:solidFill>
                  <a:srgbClr val="FFFFFF">
                    <a:alpha val="60000"/>
                  </a:srgbClr>
                </a:solidFill>
              </a:rPr>
              <a:t>Profit</a:t>
            </a:r>
          </a:p>
          <a:p>
            <a:endParaRPr lang="en-US" dirty="0"/>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a:srcRect l="681" t="1394" r="309" b="-404"/>
          <a:stretch/>
        </p:blipFill>
        <p:spPr>
          <a:xfrm>
            <a:off x="5208928" y="1596771"/>
            <a:ext cx="3448558" cy="3448558"/>
          </a:xfrm>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3"/>
          <a:srcRect/>
          <a:stretch/>
        </p:blipFill>
        <p:spPr>
          <a:xfrm>
            <a:off x="8918575" y="596392"/>
            <a:ext cx="2263776" cy="2263776"/>
          </a:xfrm>
        </p:spPr>
      </p:pic>
      <p:pic>
        <p:nvPicPr>
          <p:cNvPr id="12" name="Picture Placeholder 11">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a:blip r:embed="rId4"/>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February 2, 2060</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The best things come to those who meme for the stars.  -Bill Gates maybe</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a:srcRect/>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Fantastic Memes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And where to find them</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252914947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3400" kern="1200" dirty="0">
                <a:solidFill>
                  <a:schemeClr val="tx1"/>
                </a:solidFill>
                <a:latin typeface="+mj-lt"/>
                <a:ea typeface="+mj-ea"/>
                <a:cs typeface="+mj-cs"/>
              </a:rPr>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a:buFont typeface="Arial" panose="020B0604020202020204" pitchFamily="34" charset="0"/>
              <a:buChar char="•"/>
            </a:pPr>
            <a:r>
              <a:rPr lang="en-US" sz="1600"/>
              <a:t>Walt Disney</a:t>
            </a:r>
          </a:p>
          <a:p>
            <a:pPr>
              <a:buFont typeface="Arial" panose="020B0604020202020204" pitchFamily="34" charset="0"/>
              <a:buChar char="•"/>
            </a:pPr>
            <a:endParaRPr lang="en-US" sz="1600"/>
          </a:p>
        </p:txBody>
      </p:sp>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a:srcRect l="30239" r="21238" b="-1"/>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34" name="Group 33">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35" name="Freeform: Shape 34">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8" name="Oval 37">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327635279"/>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8" name="Picture 7" descr="A picture containing text, branchiopod crustacean&#10;&#10;Description automatically generated">
            <a:extLst>
              <a:ext uri="{FF2B5EF4-FFF2-40B4-BE49-F238E27FC236}">
                <a16:creationId xmlns:a16="http://schemas.microsoft.com/office/drawing/2014/main" id="{F33DF320-1B6D-A478-4B9D-BC1EA8633DDC}"/>
              </a:ext>
            </a:extLst>
          </p:cNvPr>
          <p:cNvPicPr>
            <a:picLocks noChangeAspect="1"/>
          </p:cNvPicPr>
          <p:nvPr/>
        </p:nvPicPr>
        <p:blipFill>
          <a:blip r:embed="rId8"/>
          <a:stretch>
            <a:fillRect/>
          </a:stretch>
        </p:blipFill>
        <p:spPr>
          <a:xfrm>
            <a:off x="9166097" y="2431228"/>
            <a:ext cx="1631234" cy="997772"/>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fontScale="90000"/>
          </a:bodyPr>
          <a:lstStyle/>
          <a:p>
            <a:r>
              <a:rPr lang="en-US" dirty="0"/>
              <a:t>Leveraging the Etymology of Zoomer Linguistics for quantum meme acquisition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err="1"/>
              <a:t>Wut</a:t>
            </a:r>
            <a:r>
              <a:rPr lang="en-US" dirty="0"/>
              <a:t> is </a:t>
            </a:r>
            <a:r>
              <a:rPr lang="en-US" dirty="0" err="1"/>
              <a:t>Rizz</a:t>
            </a:r>
            <a:r>
              <a:rPr lang="en-US" dirty="0"/>
              <a:t>?</a:t>
            </a:r>
          </a:p>
        </p:txBody>
      </p:sp>
      <p:pic>
        <p:nvPicPr>
          <p:cNvPr id="3" name="Content Placeholder 2" descr="A picture containing text, clipart&#10;&#10;Description automatically generated">
            <a:extLst>
              <a:ext uri="{FF2B5EF4-FFF2-40B4-BE49-F238E27FC236}">
                <a16:creationId xmlns:a16="http://schemas.microsoft.com/office/drawing/2014/main" id="{9C6F2D50-EE6D-7B5B-AACF-6FC680E0E186}"/>
              </a:ext>
            </a:extLst>
          </p:cNvPr>
          <p:cNvPicPr>
            <a:picLocks noGrp="1" noChangeAspect="1"/>
          </p:cNvPicPr>
          <p:nvPr>
            <p:ph sz="half" idx="2"/>
          </p:nvPr>
        </p:nvPicPr>
        <p:blipFill>
          <a:blip r:embed="rId3"/>
          <a:stretch>
            <a:fillRect/>
          </a:stretch>
        </p:blipFill>
        <p:spPr>
          <a:xfrm>
            <a:off x="1122991" y="2427288"/>
            <a:ext cx="4284994" cy="3516312"/>
          </a:xfrm>
        </p:spPr>
      </p:pic>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Help I am trapped in </a:t>
            </a:r>
            <a:r>
              <a:rPr lang="en-US"/>
              <a:t>the simulation</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a:extLst>
              <a:ext uri="{FF2B5EF4-FFF2-40B4-BE49-F238E27FC236}">
                <a16:creationId xmlns:a16="http://schemas.microsoft.com/office/drawing/2014/main" id="{A34BE54B-F3AA-D89B-8601-36E3D810E43C}"/>
              </a:ext>
            </a:extLst>
          </p:cNvPr>
          <p:cNvPicPr>
            <a:picLocks noChangeAspect="1"/>
          </p:cNvPicPr>
          <p:nvPr/>
        </p:nvPicPr>
        <p:blipFill>
          <a:blip r:embed="rId4"/>
          <a:stretch>
            <a:fillRect/>
          </a:stretch>
        </p:blipFill>
        <p:spPr>
          <a:xfrm>
            <a:off x="6212022" y="2446417"/>
            <a:ext cx="5429115" cy="3494530"/>
          </a:xfrm>
          <a:prstGeom prst="rect">
            <a:avLst/>
          </a:prstGeom>
        </p:spPr>
      </p:pic>
      <p:sp>
        <p:nvSpPr>
          <p:cNvPr id="15" name="Content Placeholder 14">
            <a:extLst>
              <a:ext uri="{FF2B5EF4-FFF2-40B4-BE49-F238E27FC236}">
                <a16:creationId xmlns:a16="http://schemas.microsoft.com/office/drawing/2014/main" id="{8B76FDA1-8ACD-0825-3FD9-D3BA4081626A}"/>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Dank memes melt steel beams at ludicrous speed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{DB616D0E-BC89-45E8-919F-AA5719D56581}tf33713516_win32</Template>
  <TotalTime>0</TotalTime>
  <Words>212</Words>
  <Application>Microsoft Office PowerPoint</Application>
  <PresentationFormat>Widescreen</PresentationFormat>
  <Paragraphs>62</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Symbol</vt:lpstr>
      <vt:lpstr>Walbaum Display</vt:lpstr>
      <vt:lpstr>3DFloatVTI</vt:lpstr>
      <vt:lpstr>Quantum Propulsion via Dank Memes</vt:lpstr>
      <vt:lpstr>Agenda</vt:lpstr>
      <vt:lpstr>Introduction</vt:lpstr>
      <vt:lpstr>Fantastic Memes</vt:lpstr>
      <vt:lpstr>Chart</vt:lpstr>
      <vt:lpstr>The way to get started is to quit talking and begin doing.</vt:lpstr>
      <vt:lpstr>Timeline</vt:lpstr>
      <vt:lpstr>Leveraging the Etymology of Zoomer Linguistics for quantum meme acquisition </vt:lpstr>
      <vt:lpstr>Summary</vt:lpstr>
      <vt:lpstr>Thanks for nothing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2024-03-06T02:29:19Z</dcterms:created>
  <dcterms:modified xsi:type="dcterms:W3CDTF">2024-03-06T02:29:39Z</dcterms:modified>
</cp:coreProperties>
</file>