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  <p:sldId id="274" r:id="rId20"/>
    <p:sldId id="276" r:id="rId21"/>
    <p:sldId id="275" r:id="rId22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7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19648-783A-4DD4-AA8A-46323A4D2466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6E07E-87FA-4FF1-8BBA-A214C810D8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6339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6E07E-87FA-4FF1-8BBA-A214C810D893}" type="slidenum">
              <a:rPr lang="th-TH" smtClean="0"/>
              <a:t>11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4784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CC2B-AE93-ACBB-4C04-2928D646B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5A86B-CEFF-6DD1-7536-CFBB5E9643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91746-5B15-DF41-11EB-3F594B89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54D3F-6976-76DC-F02F-31483EBEC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55148-5A2F-9C4E-B90E-9982AF38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811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6EA57-B913-F7CB-D4A4-76777AE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91260-2DF8-8EA0-DB6E-14CC625AD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E8AE8-E043-9C1F-BB6C-3A01DDBB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AC134-D72B-6533-2749-04CCCEDD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185E-0A3D-061B-ED15-12E2F91C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8118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06F52-31EE-D02A-D6CB-EBA0532CBD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66BB2-7316-1921-F824-26FB9943C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6F720-9410-5739-7CB9-7B462EAF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A86E0-BEFE-0A43-DD6E-41B4DEB0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F88F-3440-D089-9EC4-097E3932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05839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7427C-66D6-062C-EBB6-8D14725B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0626-372F-6210-A9EB-6154FA737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CC416-0F64-75F5-059A-C2F2E02AD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2F41B-FCAD-5523-D6C0-7C44D6219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C2D1D-E2D3-58CE-0CBD-BCC59A3E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1761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C404-BB6A-5479-35C9-533F5963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14737-0932-166A-D5CA-E3544D7EE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DFA92-7693-7161-AB09-17C92B70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328BC-1669-3CE2-76E2-6FC3689B6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D4716-B144-8D8E-C785-200D8D2A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3457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E689-25B6-7B57-73CF-D92EE5D7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22C0-03E6-30FA-D630-53B697ACB4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DA94-B04E-B4CF-7A3D-C8D73DEF7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A028-05EC-32AE-EE10-3F9BCF4EC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727B4-768C-9C15-5581-93F1D0B22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C0D43C-A9D6-13D4-0279-3E8D4C72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520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2EF9-A785-7D58-47E4-E1A3FBD0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B152E-4102-E07E-C875-78AF14F4E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AEFF3-EA77-EFF7-9884-CD0007895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B5BA1-D12C-08B6-88F2-28D0D6BBAA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7FE63F-3D1A-8FF2-9BE2-EC38A2C193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334EA-3659-5B58-3B07-7EF6590D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2BA7CF-B237-3718-FD25-AEAF0E7F5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63FFD9-7139-3D23-3CEE-74A52D8E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8102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17DF-0386-E5D8-2AC1-4E965954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91802-8CD2-8F0F-1B62-B46427822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D9D8B-62E9-5EBA-9ED2-3DC55465A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00ECB-7291-E22B-9B31-EC27F53A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4929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A27B9A-7492-800B-3A6C-7FF8B3B1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7C20F-F4D3-C9D3-7308-355346F7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2A040-E79E-5B7F-6F64-59A71888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276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992D-2C81-8AD3-716B-F18EC779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32DD1-5354-FD93-3A8B-815B7115B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D34CF-F63E-FD0D-B0E9-BF27A9ED0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60BD8-544A-C889-D528-6ECA0BE43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FE37B-8754-DAD2-422C-D045E9066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6EC4A-3294-2217-DE8B-E286D869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21462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A55F-5E3B-4CCE-7AF5-BE513698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11A0FD-B924-CA96-3BA6-4AD1CE380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DDB1D-36CB-F2D4-6D84-3DD7DEAEF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7F79F-1C59-310D-6959-EC2C7228F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B0D1-50D0-3E3C-B175-88D541FD7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77C4A-D947-7F98-D74E-FD2BDED9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87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F7ECE8-BA38-1413-DFFA-74F53597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297A7-AD18-CBDD-D7C1-6CB798BAA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757A-3BA7-9832-0A88-71331E46A0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7124E-2C7C-4693-901C-6133F442995C}" type="datetimeFigureOut">
              <a:rPr lang="th-TH" smtClean="0"/>
              <a:t>24/06/68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9FDD-66AB-079C-FF05-1B921FEE1A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66E0-B38B-4753-A481-8338F305B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504203-1BA6-4B9E-9110-F77FA382A9B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9033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F4A72-28EA-6038-04B3-68FA7B04A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</a:t>
            </a:r>
            <a:b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4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Functional Requirement</a:t>
            </a:r>
            <a:endParaRPr lang="th-TH" sz="4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A69AD-85BD-1800-1152-5D4C588602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th-TH" sz="2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จัดทำโดย นายสิทธิพงศ์ จำรัสฤทธิรงค์</a:t>
            </a:r>
            <a:endParaRPr lang="en-US" sz="2200" dirty="0">
              <a:solidFill>
                <a:srgbClr val="FFFF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r>
              <a:rPr lang="th-TH" sz="2200" dirty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ที่ปรึกษาโครงงาน รองศาสตราจารย์ ดร.วรา วราวิทย์</a:t>
            </a:r>
          </a:p>
        </p:txBody>
      </p:sp>
    </p:spTree>
    <p:extLst>
      <p:ext uri="{BB962C8B-B14F-4D97-AF65-F5344CB8AC3E}">
        <p14:creationId xmlns:p14="http://schemas.microsoft.com/office/powerpoint/2010/main" val="3407531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18147-9275-78E0-2E8C-E98E0D6A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Physical </a:t>
            </a:r>
            <a:r>
              <a:rPr lang="en-US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Characteristictype</a:t>
            </a:r>
            <a:r>
              <a:rPr lang="en-US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</a:t>
            </a:r>
            <a:r>
              <a:rPr lang="th-TH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sz="3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02391-7209-0E44-03B2-AF6CE008D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โดยเริ่มต้นในระบบมี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Weight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ในอนาคตถ้าต้องการเก็บรายละเอียดเกี่ยวกับ 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ลักษณ์ร่างกายก็สามารถเพิ่มในระบบได้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สามารถดูประเภทประ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ลักษณ์ร่างกายทั้งหมดในระบบได้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สามารถแก้ใ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ขป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เถ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ลักษณ์ร่างกายได้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สามารถลบประเภทประ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เถ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ลักษณ์ร่างกายได้</a:t>
            </a:r>
          </a:p>
        </p:txBody>
      </p:sp>
    </p:spTree>
    <p:extLst>
      <p:ext uri="{BB962C8B-B14F-4D97-AF65-F5344CB8AC3E}">
        <p14:creationId xmlns:p14="http://schemas.microsoft.com/office/powerpoint/2010/main" val="155297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D432-8530-317C-64CD-2F8DE8779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Ethnicity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เชื้อชาติ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(Human Race)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3A4D9-AB82-D1FC-DF51-49E6B258F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โดยเริ่มต้นระบบจะเก็บเชื้อชาติตามมาตรฐาน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U.S. Office of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and Budget Directive 15 Update 1997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ถ้าต้องการใช้มาตรฐานอื่น สามารถเพิ่มลบแก้ใขปรับเปลี่ยนรายการเชื้อชาติในระบบได้</a:t>
            </a:r>
          </a:p>
          <a:p>
            <a:pPr>
              <a:lnSpc>
                <a:spcPct val="100000"/>
              </a:lnSpc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ระบบจะนำไปใช้สำหรับ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107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6607E-0D4B-5022-7B6E-FBF0CF0D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Income Range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ช่วงรายได้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FC04-F872-F71D-F67E-3ABB9972F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ช่วงรายโดยเริ่มต้นจะมีดังรูป</a:t>
            </a:r>
          </a:p>
          <a:p>
            <a:pPr>
              <a:spcBef>
                <a:spcPts val="36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ระบบจะนำช่วงรายได้ไปใช้ในการ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person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</a:p>
          <a:p>
            <a:pPr>
              <a:spcBef>
                <a:spcPts val="36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ถ้าต้องการเก็บ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ช่วงรายได้ให้ละเอียดขึ้นสามารถเพิ่มได้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F0274-C8F5-3DB4-E3B7-017E1C350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306" y="717012"/>
            <a:ext cx="4098258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771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FC1B-3803-DC13-B63D-B3EED432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ประเภทอุตสาหกรรม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ED9E-1359-C196-8AC4-87FE2A4EF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เก็บตามมาตรฐาน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Naics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(North American Industry Classification System)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เก็บ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Code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Description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ถ้าในอนาคต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มีการแก้ใข สามารถแก้ใขประเภทอุตสาหกรรมตาม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Naics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ไปใช้ในการ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54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621EBA-3262-E248-C231-5CB85664B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en-US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count range </a:t>
            </a:r>
            <a:r>
              <a:rPr lang="th-TH" sz="28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จำนวนพนักงานเเบบรูปเเบบช่วง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C3B4-C212-814B-F127-9FFDA0CC9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/>
          </a:bodyPr>
          <a:lstStyle/>
          <a:p>
            <a:pPr>
              <a:spcBef>
                <a:spcPts val="3000"/>
              </a:spcBef>
            </a:pP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Emplyee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count 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คือจำนวนพนักงาน</a:t>
            </a: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0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สามารถเพิ่มลบแก้ใข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ได้ต้องการ</a:t>
            </a:r>
          </a:p>
          <a:p>
            <a:pPr>
              <a:spcBef>
                <a:spcPts val="3000"/>
              </a:spcBef>
            </a:pP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employee count range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ไปใช้ในการ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 size </a:t>
            </a:r>
            <a:r>
              <a:rPr lang="th-TH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ในขั้นตอนถัดๆ ไป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9DDD5A-6134-B957-F573-9B6799061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2054345"/>
            <a:ext cx="4737650" cy="277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39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0EE7-1CB7-4ECB-4F0A-12359119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ชนกลุ่มน้อย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E37D7-49A9-040B-52F7-064F50238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ชนกลุ่มน้อย คือประเภทของกลุ่มบุคคลที่แตกต่าง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คนที่มีความแตกต่างเหมือนๆ กัน ย่อมมีแนวโน้มที่จะจับกลุ่มเข้าหากัน จึงมีการแบ่งประเภทองค์กรณ์ตามประเภทชนกลุ่มน้อย 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ใช้ในการ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อย่างเช่น องค์กรณ์เพื่อสิทธิสตรี องกรณ์เพื่อ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LGBTQ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สนับสนุน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Trans Gender (Mermaids) 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สามารถเพิ่มลบแก้ใข ประเภทชนกลุ่มน้อยได้ตามต้องการ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ระบบจะนำ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 Type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ไปใช้ในการ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Classify Organization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730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E3164-7EAA-5F41-AD76-74A1FA16F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Gender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ประเภทเพศ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24ABA-9F1D-CD59-D16D-B89F5FBB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เภทของเพศในระบบมีค่าเริ่มต้นให้คือเพศ ชาย หญิง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ถ้าต้องการเก็บเพศทางเลือกอื่นๆ ก็สามารถเพิ่มลบแก้ใขในระบบได้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เวลาที่บันทึกข้อมูล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ระบบจะมีเพศให้เลือกตามที่มีอยู่ในระบบ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ยกตัวอย่างเช่น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เพิ่มเพศ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เข้าไปในระบบ ตอนที่บันทึก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คนใหม่ ในตัวเลือกเพศ จะมี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เพิ่มขึ้นมาอีก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</a:t>
            </a:r>
          </a:p>
        </p:txBody>
      </p:sp>
    </p:spTree>
    <p:extLst>
      <p:ext uri="{BB962C8B-B14F-4D97-AF65-F5344CB8AC3E}">
        <p14:creationId xmlns:p14="http://schemas.microsoft.com/office/powerpoint/2010/main" val="3250589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161C-F2E3-37F7-C946-78839DA6B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Info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A0D08-23AA-897F-6BEA-F235A3007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คือการเก็บ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เกี่ยวกับ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โดยละเอียด ทั้ง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ตัว</a:t>
            </a:r>
          </a:p>
        </p:txBody>
      </p:sp>
    </p:spTree>
    <p:extLst>
      <p:ext uri="{BB962C8B-B14F-4D97-AF65-F5344CB8AC3E}">
        <p14:creationId xmlns:p14="http://schemas.microsoft.com/office/powerpoint/2010/main" val="893652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6191-C316-E52B-516E-68C166E4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บุคคล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54E7-F5F4-24AE-590A-90DBAE967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จัดการข้อมูลคงที่ของบุคคล เช่น รหัสประจำตัว วันเกิด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comment</a:t>
            </a:r>
          </a:p>
          <a:p>
            <a:pPr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จัดการข้อมูลเปลี่ยนแปลงได้ของบุคคล เก็บประวัติย้อนหลังด้วย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Thrudate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 ชื่อ นามสกุล ชื่อเล่น สถานะสมรส สัญชาติ (มีรายละเอียดเพิ่มเติม)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ข้อมูลคงที่แบบไม่เก็บประวัติ เช่น เพศ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36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จัดการประวัติเพิ่มเติมของบุคคล เช่น พาสปอร์ต สถานะ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EEOC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รายได้</a:t>
            </a:r>
          </a:p>
        </p:txBody>
      </p:sp>
    </p:spTree>
    <p:extLst>
      <p:ext uri="{BB962C8B-B14F-4D97-AF65-F5344CB8AC3E}">
        <p14:creationId xmlns:p14="http://schemas.microsoft.com/office/powerpoint/2010/main" val="9230543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F1D0-0C49-30B3-14C4-1C6E8E79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Organization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9A776-1DBD-B7C5-0CC0-62EF9F9F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61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50C4-2523-86AB-7C7A-E7D6091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เกี่ยวกับ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application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1BD17-F00C-0115-D1C0-B1CF0EBAD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แอปพลิเคชันเว็บแนว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FullStack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DevOps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CloudNative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ช่วยจัดการข้อมูลบุคคลและองค์กร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  <a:spcBef>
                <a:spcPts val="2400"/>
              </a:spcBef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ดูแลความสัมพันธ์และการสื่อสารทั้งหมด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284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3D4F5-C50D-B87B-3ECC-5EBFA0D69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 Classification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766C2-E6CF-0B8E-398C-3BFC119A4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975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08327-7FA4-FA7F-1198-D46A11A7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 Classification</a:t>
            </a:r>
            <a:endParaRPr lang="th-T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21207-3D10-1352-D2B3-68D0D3E6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78474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344A3-3D53-52EA-7912-6B071D8C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ภาพรวม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30059BC-9DA2-461B-E83B-6600C6D56D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764229" cy="3513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PartySync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แพลตฟอร์มเว็บสำหรับจัดการข้อมูลบุคคลและองค์กร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ประกอบด้วย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เลเย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อร์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Relationship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Communication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รองรับการทำงานแบบ CRUD ผ่านอินเทอร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์เฟซ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ที่ใช้งานง่าย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ts val="24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ออกแบบตามหลัก UX/UI ด้วย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และ </a:t>
            </a:r>
            <a:r>
              <a:rPr kumimoji="0" lang="th-TH" altLang="th-TH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Material</a:t>
            </a:r>
            <a:r>
              <a:rPr kumimoji="0" lang="th-TH" altLang="th-TH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-UI </a:t>
            </a:r>
          </a:p>
        </p:txBody>
      </p:sp>
    </p:spTree>
    <p:extLst>
      <p:ext uri="{BB962C8B-B14F-4D97-AF65-F5344CB8AC3E}">
        <p14:creationId xmlns:p14="http://schemas.microsoft.com/office/powerpoint/2010/main" val="181681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552A-4CAB-77FC-C372-8645E540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Root</a:t>
            </a:r>
            <a:endParaRPr lang="th-T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B7F-02F5-8B5C-0810-05F6D2346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6934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DC7D9-0D56-41B7-9CA1-CCEBC3D3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การยืนยันตัวตนผู้ใช้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6374D-A1C8-ADE0-5071-C247D0E00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ผู้ใช้ใหม่ต้องสมัครเพื่อสร้างบัญชี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ผู้ใช้ที่มีบัญชีแล้วสามารถล็อกอินเพื่อใช้งาน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ผู้ใช้ที่ล็อกอินสามารถแก้ไขโปรไฟล์และล็อก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เอาท์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20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การล็อกอินปลอดภัยด้วย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JWT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เก็บโทเค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็น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ในคุกกี้</a:t>
            </a:r>
          </a:p>
        </p:txBody>
      </p:sp>
    </p:spTree>
    <p:extLst>
      <p:ext uri="{BB962C8B-B14F-4D97-AF65-F5344CB8AC3E}">
        <p14:creationId xmlns:p14="http://schemas.microsoft.com/office/powerpoint/2010/main" val="235522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6C5B2-2B4A-E1B2-A6EE-2B4E6BD2B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การจัดการประเทศ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14FB-A256-D037-C451-D63033BB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ประเทศบนโลก นานๆ ทีจะมีการแก้ใข เลยจัดให้อยู่ใน หมวดหมู่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Root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ถ้ามีประเทศใหม่เพิ่มเข้ามาบนโลก ก็สามารถเพิ่มประเทศลงในระบบได้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สามารถอ่านรายการประเทศทั้งหมดที่มีในระบบได้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ถ้าประเทศที่มีอยู่บนโลกมีการแก้ใขชื่อ ก็สามารถแก้ในระบบได้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ถ้าประเทศบนโลกหายไป ก็สามารถลบประเทศออกจากระบบได้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ประเทศในระบบจะเก็บ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iso code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 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และชื่อไทยอังกฤษ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290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EB712-6B74-0DE3-66AC-0B319922B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Type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70F68-E2DF-4FCC-E661-3A290536A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ของข้อมูลจำพวกประเภท เอาไว้สำหรับแบ่งประเภท หรือใช้เป็นรายละเอียดใน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layer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ต่อๆ ไป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solidFill>
                  <a:srgbClr val="76767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เช่น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ประ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เภ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ทอ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ัต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ลักษณ์ทางร่างกายจะนำไปใช้ในการเก็บรายละเอียกของ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ถ้ามีแค่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 weight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จะเก็บได้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อย่างเกี่ยวกับ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ถ้าเพิ่มรอบเอวเข้าไปด้วย ระบบจะสามารถเก็บรอบเอวของ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ได้ด้วย</a:t>
            </a:r>
          </a:p>
        </p:txBody>
      </p:sp>
    </p:spTree>
    <p:extLst>
      <p:ext uri="{BB962C8B-B14F-4D97-AF65-F5344CB8AC3E}">
        <p14:creationId xmlns:p14="http://schemas.microsoft.com/office/powerpoint/2010/main" val="2011874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8A65D-2121-C9F1-56B6-506EA27B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Marital Status Type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ประเภทสถานภาพสมรส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20326-4A77-AE8B-5555-8290CD50F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โดยเริ่มต้นในระบบ โดย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default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อิงจากสำนักสถิติแห่งประเทศไทย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ถ้ามีสถานภาพสมรสใหม่เกิดขึ้นมาสามารถเพิ่มในระบบได้ได้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สามารถดูสถานภาพสมรสทั้งหมดในระบบได้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ถ้าในอนาคตคำอธิบายสถานภาพการสมรสเปลี่ยนระบบก็เปลี่ยนตามได้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ถ้าสถานภาพสมรสถูกยกเลิก ก็สามารถลบออกจากระบบได้</a:t>
            </a: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06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DEDC-BE67-FB42-84B7-B85CC858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 Name Type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ประเภทชื่อ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680D3-2434-C6B4-E39D-6979BC69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โดยเริ่มต้นในระบบมี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first, middle, last, nick, name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ใช้ในการเก็บชื่อของ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ถ้าในอนาคตต้องการจะเก็บประเภทชื่ออื่นๆ ด้วย ก็สามารถเพิ่มได้โดยไม่ทำให้ข้อมูลเก่าเสียหาย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สามารถดูระเภทชื่อทั้งหมดในระบบได้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สามารถแก้ใขประเภทชื่อในระบบได้</a:t>
            </a:r>
          </a:p>
          <a:p>
            <a:pPr>
              <a:lnSpc>
                <a:spcPct val="150000"/>
              </a:lnSpc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สามารถลบประเภทชื่อในระบบได้</a:t>
            </a:r>
          </a:p>
        </p:txBody>
      </p:sp>
    </p:spTree>
    <p:extLst>
      <p:ext uri="{BB962C8B-B14F-4D97-AF65-F5344CB8AC3E}">
        <p14:creationId xmlns:p14="http://schemas.microsoft.com/office/powerpoint/2010/main" val="148033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1630</TotalTime>
  <Words>898</Words>
  <Application>Microsoft Office PowerPoint</Application>
  <PresentationFormat>Widescreen</PresentationFormat>
  <Paragraphs>83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Tahoma</vt:lpstr>
      <vt:lpstr>Office Theme</vt:lpstr>
      <vt:lpstr>Party Functional Requirement</vt:lpstr>
      <vt:lpstr>เกี่ยวกับ application</vt:lpstr>
      <vt:lpstr>ภาพรวม</vt:lpstr>
      <vt:lpstr>Layer Root</vt:lpstr>
      <vt:lpstr>Authentication การยืนยันตัวตนผู้ใช้</vt:lpstr>
      <vt:lpstr>การจัดการประเทศ</vt:lpstr>
      <vt:lpstr>Layer Type</vt:lpstr>
      <vt:lpstr>Marital Status Type ประเภทสถานภาพสมรส</vt:lpstr>
      <vt:lpstr>Person Name Type ประเภทชื่อ</vt:lpstr>
      <vt:lpstr>Physical Characteristictype ประเภทอัตลักษณ์ร่างกาย</vt:lpstr>
      <vt:lpstr>Ethnicity เชื้อชาติ(Human Race)</vt:lpstr>
      <vt:lpstr>Income Range ช่วงรายได้</vt:lpstr>
      <vt:lpstr>Industry Type ประเภทอุตสาหกรรม</vt:lpstr>
      <vt:lpstr>employee count range จำนวนพนักงานเเบบรูปเเบบช่วง</vt:lpstr>
      <vt:lpstr>Minority Type ชนกลุ่มน้อย</vt:lpstr>
      <vt:lpstr>Gender Type ประเภทเพศ</vt:lpstr>
      <vt:lpstr>Layer Info</vt:lpstr>
      <vt:lpstr>Person บุคคล</vt:lpstr>
      <vt:lpstr>Organization</vt:lpstr>
      <vt:lpstr>Person Classification</vt:lpstr>
      <vt:lpstr>Organization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Sitthipong Chamratritthirong</dc:creator>
  <cp:lastModifiedBy>Sitthipong Chamratritthirong</cp:lastModifiedBy>
  <cp:revision>223</cp:revision>
  <dcterms:created xsi:type="dcterms:W3CDTF">2025-06-20T06:59:33Z</dcterms:created>
  <dcterms:modified xsi:type="dcterms:W3CDTF">2025-06-24T05:24:23Z</dcterms:modified>
</cp:coreProperties>
</file>