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8324-574F-C915-DF77-70517E75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2AF19-0FDC-1A83-C8DF-FFCEF6587D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AB624-843D-BA36-6016-F567E8D20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24722-F251-D35E-3E55-4A368F5F6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2D602-435D-C742-9CF1-35C96E6B6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620401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63905-B1AD-48B7-8F4F-927C69556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4734C-C242-FA1A-C59C-C82E94EDA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2BB6-1D92-F1DE-C4E8-CCB63F2F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76DA-25BB-5A21-E2A3-AF793E3F5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13BB8-BC59-5B54-81E4-920FB10E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33341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4FF1B-BC4E-7428-CEAE-E4F4FAF1D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2AE68-E332-357D-68B6-FCC286B59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65832-7982-E906-676C-CCEEDF7AC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6ACB3-1AEC-9095-1443-579EAF129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AD84-4077-4C57-8178-81D2848B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17386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ECBDE-B81C-0965-6B53-452CAE09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75251-27DF-2B1D-9748-C8E1A0A89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B5472-F6D8-D4A9-BA8B-8259C693C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3EF50-99A8-4522-2D6F-8A242D0D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28846-48E9-A6A7-B461-F04538F5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078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C6F9-77BD-0C09-0C1C-9F93A34C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65FF9-866E-A10C-DE30-F43981CC6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E92EE-B2DA-C6E5-C9C6-F342843B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CB628-CF0F-EC1B-6CB3-987346A2E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04E63-D78C-1228-A938-2C5640C33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040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517FC-441E-21B6-78B1-CCAA13EE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E3610-4878-FB50-76EC-64C79291F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18EBC2-3D9E-C85D-2972-C960942D1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0F85-68C7-6956-F2AB-BA3CEA92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511B0-D31D-E4BE-E425-3C8DF34B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63A94-CCF0-55D1-54D1-403D24EF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724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3C200-A6AE-1437-E53C-BE282506F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3658-60A8-D387-4835-17D6E05A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97CA4-5753-CC1A-5D69-BDE174386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4EDA91-695A-D9BA-1031-7A9870F05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709703-FC45-F3BB-0299-2427BF90D5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337A4E-0512-3DA7-DD24-9A810504B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CFB391-8946-6880-3709-FC91565E9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0D6FC7-9845-CD21-804C-E180AEFF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75650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5CD3F-6236-E785-6576-AF542C62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92A696-DC11-F9A9-6205-9C973342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CA1263-025B-9A4F-4D03-809A38256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2D96D-07AD-CEDF-8462-7B23AA4E8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49931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04485-E5E8-1F4C-A418-63C979B2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F90A6-55E0-8870-FE44-094FA8EC4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D8000-8BF3-03A5-E0A5-6428984A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0662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8640B-0B63-BAF3-8A3E-F2D7B5190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A8B7D-9FB6-0F31-E3F2-1872F6A8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058EA-810C-7850-E11A-A9009F8E9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578E3-9324-C008-B896-549C570B9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3E3EC1-92F2-1B14-03D1-282A2D66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781EF-297A-6E69-9BAD-A40C933C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49712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A4745-9D36-2E8B-EC71-C234BF769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B2697C-4B21-FE49-B613-DF26C9275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E5A4CA-1DEC-A687-8ECE-98892B507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58B63-A1A3-6E15-543F-5DD80A8C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A018F-8C53-48D2-3A6A-1646E845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C0B1F-2F6F-273D-8738-1EA16160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130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6F5902-6D17-6E80-CCC3-D57B8ED6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39ECD-9EFF-6215-C3D3-7BB1E6C71F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20FF7-BFDF-2D27-1B4C-3F388386E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6CB1E-95EC-4C03-95F1-B8E9B820C96A}" type="datetimeFigureOut">
              <a:rPr lang="th-TH" smtClean="0"/>
              <a:t>29/04/68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A0EFC-FC08-F449-16A5-62572FB540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3473-BAB3-5F40-E8EE-6512B0634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4C7AC3-D14C-4929-96D5-5EF9741CFC93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333260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60F9F-0F9C-5826-9F9C-28DC2762E0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 Stack Development Base on Reference Data Model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4D59DC-A518-C487-9E8B-C9FACB0D2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จัดทำโดย สิทธิพงศ์ จำรัสฤทธิรงค์ 6410301019</a:t>
            </a: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อาจารย์ที่ปรึกษา รองศาสตราจารย์ ดร.วรา วราวิทย์</a:t>
            </a:r>
          </a:p>
        </p:txBody>
      </p:sp>
    </p:spTree>
    <p:extLst>
      <p:ext uri="{BB962C8B-B14F-4D97-AF65-F5344CB8AC3E}">
        <p14:creationId xmlns:p14="http://schemas.microsoft.com/office/powerpoint/2010/main" val="414508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1E319-6536-892C-30C3-E3C927FB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85C9F-65D3-FA43-6727-DEBE94EE2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สิ่งที่ทำสำเร็จ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BAE5D-F057-D51A-F94C-9DDD9D35B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ฐานข้อมูลที่ออกแบบตามมาตรฐานสากล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ที่มีประสิทธิภาพด้วย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Slim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ที่รวดเร็วและใช้งานง่ายด้วย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Vite + React + TypeScript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การทดสอบระบบที่ครอบคลุมด้วย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TDD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การออกแบบ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UX/UI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ที่ได้มาตรฐาน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ระบบทั้งหมดใน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Compose</a:t>
            </a:r>
          </a:p>
        </p:txBody>
      </p:sp>
    </p:spTree>
    <p:extLst>
      <p:ext uri="{BB962C8B-B14F-4D97-AF65-F5344CB8AC3E}">
        <p14:creationId xmlns:p14="http://schemas.microsoft.com/office/powerpoint/2010/main" val="175877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F6006-8C4D-33C6-FEED-015A71D25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3E01F-B569-ABF7-A5F1-820FE69D1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ประโยชน์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E101B-41C0-B819-76C5-260A8D65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ได้ระบบที่พร้อมใช้งานจริง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เป็นต้นแบบสำหรับ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โปรเจกต์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Full-Stack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อื่น ๆ</a:t>
            </a:r>
          </a:p>
        </p:txBody>
      </p:sp>
    </p:spTree>
    <p:extLst>
      <p:ext uri="{BB962C8B-B14F-4D97-AF65-F5344CB8AC3E}">
        <p14:creationId xmlns:p14="http://schemas.microsoft.com/office/powerpoint/2010/main" val="11135401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93E34-8E5C-9A30-F1DF-FDA02CF51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EB112-B7BA-D2C8-48ED-6A565746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ข้อจำกัด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DB063-DD16-782F-0EE8-81E31AC90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การจัดการกับข้อมูลขนาดใหญ่ใน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PostgreSQL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เคยทดลองมากสุด 10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000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record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เพื่อนที่ทดลองใช้ ต้องการให้มีการตั้งค่าได้มากกว่านี้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Optimize Backend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time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0.7 วินาที ยังช้าเกินไป วางแผนว่าจะเปลี่ยนไปใช้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express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 (python)</a:t>
            </a: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ขั้นตอนการ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postman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ใช้เวลานาน ไม่สดวก</a:t>
            </a: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621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6CD4E-D15B-570C-D928-1FDAC7065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08BA6-E30C-F1CE-7D13-4AB48027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แนวทาง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พัฒ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ณา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22944-28C2-3F5E-7AB1-F470AEF8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เพิ่มการทดสอบกับ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ขนาดใหญ่ (&gt;100,000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records)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ปรับใช้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Partitioning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Index Optimization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PostgreSQL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Migrate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จาก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Slim → Express.js (Node.js)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หรือ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FastAPI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(Python)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ตั้งเป้า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Response Time &lt; 200ms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เพิ่มการตั้งค่า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theme dark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ปรับขนาด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font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ได้</a:t>
            </a: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แทนที่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Postman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Testing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ใช้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Supertest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(Node.js)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เพิ่มความปลอดภัยด้วย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JWT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2905920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8123C-7BB8-D6AF-EAB1-C4E8F3309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แนะนำ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802EA-F6A7-BF47-41D5-05E46D7E6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หัวข้อ: การพัฒนาระบบ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Full-Stack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โดยอิง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Reference Data Model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วัตถุประสงค์: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ออกแบบและพัฒนาระบบฐานข้อมูลตามมาตรฐานสากลสร้าง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ที่มีประสิทธิภาพใช้แนวคิด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Test-Driven Development (TDD)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UX/UI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ขอบเขต:เน้นโมเดล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Geographic Boundary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&amp; Organization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เทคโนโลยี: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PostgreSQL, PHP Slim, Vite + React + TypeScript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49B4E-E170-A411-DE02-FD3933755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CE04-165D-1866-DDE5-436E48B0A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การศึกษาทฤษฎี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8A161-C592-BB43-0763-63DCCEBD1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แหล่งข้อมูลหลัก: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Model Resource Book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หนังสือเกี่ยวกับการออกแบบระบบฐานข้อมูลตามมาตรฐานเน้นความสัมพันธ์และโครงสร้างข้อมูลที่ยืดหยุ่น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สิ่งที่ศึกษา:โมเดล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Geographic Boundary (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ขอบเขตภูมิศาสตร์)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โมเดล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and Organization (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บุคคลและองค์กร)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ผลลัพธ์:เข้าใจการออกแบบฐานข้อมูลที่มีประสิทธิภาพนำไปใช้ในการสร้าง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จริง</a:t>
            </a:r>
          </a:p>
        </p:txBody>
      </p:sp>
    </p:spTree>
    <p:extLst>
      <p:ext uri="{BB962C8B-B14F-4D97-AF65-F5344CB8AC3E}">
        <p14:creationId xmlns:p14="http://schemas.microsoft.com/office/powerpoint/2010/main" val="989865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E0114-9FBA-F262-550D-BDC98187E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1440-C74C-2860-5461-15D0FCA5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การพัฒนาฐานข้อมูล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FDD9-3D4D-6F4B-C482-3E0985C64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เทคโนโลยี: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PostgreSQL +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pgAdmin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ขั้นตอน:ออกแบบ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Schema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ตาม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Data Model Resource Book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สร้างตารางสำหรับ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Geographic Boundary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People &amp; Organization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ตรวจสอบความสมบูรณ์ของข้อมูล (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Integrity)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ผลลัพธ์:ฐานข้อมูลที่พร้อมใช้งานจริงรองรับการ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ที่ซับซ้อนมีหน้า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Dashboard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24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AAB5-D8B9-5173-71D5-5D21DB089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8218-A223-4C7B-6EA4-C4AF3AC42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การพัฒนา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ADADB-F993-B2E3-A128-AFB7CB9A5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ภาษาและ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Framework: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เริ่มต้นด้วย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+ PDO (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เขียนรวมในไฟล์เดียว)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พัฒนาเป็น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MVC Pattern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PDO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ลองใช้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แต่ประสิทธิภาพต่ำ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ปัจจุบันใช้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Slim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เพื่อความเร็วและความยืดหยุ่น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เหตุผลที่เลือก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Slim:Lightweight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และเหมาะกับ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MicroservicesPerformance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สูงกว่า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Laravel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โปรเจกต์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นี้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ผลลัพธ์: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ที่มีประสิทธิภาพและเสถียร</a:t>
            </a:r>
          </a:p>
        </p:txBody>
      </p:sp>
    </p:spTree>
    <p:extLst>
      <p:ext uri="{BB962C8B-B14F-4D97-AF65-F5344CB8AC3E}">
        <p14:creationId xmlns:p14="http://schemas.microsoft.com/office/powerpoint/2010/main" val="1425271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1BE28-6683-67A7-3A59-674C7E27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EFB57-9120-B837-834D-9BCF32F12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การพัฒนา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E5007-C716-3D74-5158-D58E3CACA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เทคโนโลยี: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Vite + React + TypeScript + SWC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เริ่มจาก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React + JavaScript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เจอปัญหา:การโหลดหน้าเว็บช้าเมื่อมีหลายหน้าการจัดการ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JavaScript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ยาก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แก้ไข:ใช้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Vite + SWC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เพื่อเพิ่มความเร็วในการ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Build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เปลี่ยนเป็น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TypeScript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เพื่อลดข้อผิดพลาด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ผลลัพธ์: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ที่โหลดเร็วและบำรุงรักษาง่าย</a:t>
            </a:r>
          </a:p>
        </p:txBody>
      </p:sp>
    </p:spTree>
    <p:extLst>
      <p:ext uri="{BB962C8B-B14F-4D97-AF65-F5344CB8AC3E}">
        <p14:creationId xmlns:p14="http://schemas.microsoft.com/office/powerpoint/2010/main" val="301978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40605-F569-E317-DCC4-ED4EB2A6C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8901-2C8C-BF5B-82BF-D6C84755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Test-Driven Development (TDD)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7CCA8-AD3A-EB26-0B1F-0F0B843A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เครื่องมือ: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Postman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สำหรับทดสอบ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Backend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ขอบเขตการทดสอบ:ครอบคลุมทุก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ตรวจสอบการทำงานของ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(GET, POST, PUT, DELETE)</a:t>
            </a:r>
            <a:b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ผลลัพธ์: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API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ทำงานถูกต้องและมีเสถียรภาพลดข้อผิดพลาดใน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9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D06AA-8565-7742-16CE-0073DC961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3094-549C-4DF4-F2F7-0B16F723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การออกแบบ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UX/UI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5421-D3E9-70F1-1F4F-C168D8894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คำแนะนำจากผู้เชี่ยวชาญ:ปรึกษาครูสาขาการออกแบบปรับปรุง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ให้สอดคล้องกับหลัก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UX/UI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การปรับปรุง:การจัดวางเลย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์เ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อา</a:t>
            </a:r>
            <a:r>
              <a:rPr lang="th-TH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ต์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ให้ใช้งานง่ายการเลือกสีที่เหมาะสม แก้ใขให้เป็น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Responsive Design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ออกแบบปุ่มกด 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modal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ทุกตัวใหม่</a:t>
            </a:r>
            <a:b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ผลลัพธ์:หน้าเว็บที่สวยงามและใช้งานง่าย เหมาะกับ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Admin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ที่ใช้งานระบบ</a:t>
            </a:r>
          </a:p>
        </p:txBody>
      </p:sp>
    </p:spTree>
    <p:extLst>
      <p:ext uri="{BB962C8B-B14F-4D97-AF65-F5344CB8AC3E}">
        <p14:creationId xmlns:p14="http://schemas.microsoft.com/office/powerpoint/2010/main" val="42512820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5D6F7-0733-8AB3-EE2C-CDFEA7461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C586F-621A-1340-E349-78BB93DA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ด้วย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Compose</a:t>
            </a:r>
            <a:endParaRPr lang="th-TH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4F446-7170-44CA-00DB-6A3A860C4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โครงสร้างระบบ: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PostgreSQL Container: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ฐานข้อมูลหลัก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PHP Slim Container: Backend API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Vite + React Container: Frontend Web Application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Nginx Container: Web Server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สำหรับเสิร์ฟ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Proxy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คำขอไปยัง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Backend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ประโยชน์: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จัดการ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Dependencies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ในระบบได้ง่าย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ง่ายต่อการ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และ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รองรับการพัฒนาและทดสอบในสภาพแวดล้อมที่เหมือน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Production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ผลลัพธ์: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ระบบ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Full-Stack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ที่รันใน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Docker Compose </a:t>
            </a:r>
            <a:r>
              <a:rPr lang="th-TH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ได้อย่างสมบูรณ์</a:t>
            </a:r>
          </a:p>
        </p:txBody>
      </p:sp>
    </p:spTree>
    <p:extLst>
      <p:ext uri="{BB962C8B-B14F-4D97-AF65-F5344CB8AC3E}">
        <p14:creationId xmlns:p14="http://schemas.microsoft.com/office/powerpoint/2010/main" val="8925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757</Words>
  <Application>Microsoft Office PowerPoint</Application>
  <PresentationFormat>Widescreen</PresentationFormat>
  <Paragraphs>71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Tahoma</vt:lpstr>
      <vt:lpstr>Office Theme</vt:lpstr>
      <vt:lpstr>Full Stack Development Base on Reference Data Model</vt:lpstr>
      <vt:lpstr>แนะนำ project</vt:lpstr>
      <vt:lpstr>การศึกษาทฤษฎี</vt:lpstr>
      <vt:lpstr>การพัฒนาฐานข้อมูล</vt:lpstr>
      <vt:lpstr>การพัฒนา Backend</vt:lpstr>
      <vt:lpstr>การพัฒนา Frontend</vt:lpstr>
      <vt:lpstr>Test-Driven Development (TDD)</vt:lpstr>
      <vt:lpstr>การออกแบบ UX/UI</vt:lpstr>
      <vt:lpstr>Deploy ด้วย Docker Compose</vt:lpstr>
      <vt:lpstr>สิ่งที่ทำสำเร็จ</vt:lpstr>
      <vt:lpstr>ประโยชน์</vt:lpstr>
      <vt:lpstr>ข้อจำกัด</vt:lpstr>
      <vt:lpstr>แนวทางพัฒณา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Sitthipong Chamratritthirong</dc:creator>
  <cp:lastModifiedBy>Sitthipong Chamratritthirong</cp:lastModifiedBy>
  <cp:revision>73</cp:revision>
  <dcterms:created xsi:type="dcterms:W3CDTF">2025-04-29T02:52:25Z</dcterms:created>
  <dcterms:modified xsi:type="dcterms:W3CDTF">2025-04-29T09:44:24Z</dcterms:modified>
</cp:coreProperties>
</file>