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89F-CA10-E5A9-3F3E-7463AC0C3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22341-872B-F576-1DE2-CD5C21950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9596-0476-81AC-A951-75276B1D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614E-57CB-8618-28D6-C693DE00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C84B-DC00-D7FA-EB2A-4B9F9128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4905-2ADF-31FD-188C-BCFF7E9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984A-5355-6D69-8A4A-5331ACFB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1115-FA04-E796-680E-61128581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1D88-FAF5-5E54-ABF0-25B54B74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203CC-FDEF-7B60-01E5-B6C02B2C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55D94-8BDF-C728-5BD5-B8B12CD5E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23702-C0DD-E5C9-0B29-F5A88E714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0452-31A2-4E72-7443-93D6EAA2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292E-9961-9E14-0AA1-30AD030D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854D-FBAA-9343-0D40-321232BD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43B0-B023-F4B7-706E-00669011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76F9-9B65-B1FB-1B6E-91CCE2D7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9265-B974-E10D-9358-081A12E8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0623D-EEF1-855E-2785-920106D6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E77F-F58D-8575-2386-5D7B3A6A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93D-DBAC-8A82-B32A-7EC66D49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D6FB0-6F24-7C4B-462D-06BDD576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08BA-FB57-8A5A-D72B-AF0C07AC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1547-81B9-DEBC-0293-82666707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5F2C-EF5A-D05E-8D87-95767C46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2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5920-D7F7-5400-4208-9F2B098E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AACC7-CD3B-A433-F18D-E1ED528FA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0F7A-B656-017C-FFD7-B60024A3E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9A0D-E4BC-B89F-B0FF-15D5D681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43933-AD37-2C75-9CE2-BD10DA4D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11ECC-67DB-8570-ED4D-41A194CC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24C4-27D4-AA1D-ACA5-176DCE06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1295A-8381-C1C4-B3D7-3F9A2A61E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FEF93-C14A-0359-DDF6-EFD4FDF88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40FBB-54E3-56E0-8E2A-809432145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C41DB-9887-6F6D-6BD1-2C2D0D33D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F5497-A8F2-E395-E3A5-FB17FC82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E0637-E1CA-7445-2C95-F5275FFF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0E040-F27E-9BF2-B481-A1DC0E7D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9C06-0002-E7AF-41AF-01D1FECD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32450-1B77-26AC-8A5D-3D4253CD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E1D0-6958-F1BB-FC37-1FF8B8B0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1B396-22A5-857D-D85A-70A0E99E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35FD3-3527-10D5-1A7E-0517FA0B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45EF7-DC90-DAE8-74C7-D2F0CD83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865AA-0CD7-21A5-3E44-231912EC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C26-BB9E-7563-4121-1283866B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C6B0-565E-A875-1820-C79140D9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D22CA-599C-DD1E-5482-0A40918C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BE50E-AAC4-9402-F77D-E4C94E64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223E1-8939-81EF-8B24-521052C1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F45A8-7F7C-E372-1233-48DE756F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0414-CB7A-5305-F5EF-3164719A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ADFB1-C86F-5886-73B8-1158A7B06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8871C-A61F-C895-2E75-CEC3C669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2915-E280-F73A-642E-C00FE2AC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A3DDB-0485-C0B3-9CF3-AECAA650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4F3C6-178A-8B00-4AC2-D27B321A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4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69045-AE78-09FC-C911-74F4957C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1A99-108E-4DA8-7066-F622FDD7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2CF1-25F2-1AA9-68FA-2C4CBDEB7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5C73-6FC9-0698-804A-0CB94721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1321B-7CA9-AB77-9CBD-B78F2FAE6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F40A8-811B-101E-D87D-D64B4B8EC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PartySync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Fullstack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App from Data Model Resource Book</a:t>
            </a:r>
            <a:endParaRPr lang="th-TH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FF23B-BE38-6AF7-A4BA-F0163BCFF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th-TH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จัดทำโดย นายสิทธิพงศ์ จำรัสฤทธิรงค์</a:t>
            </a:r>
          </a:p>
          <a:p>
            <a:pPr algn="l"/>
            <a:r>
              <a:rPr lang="th-TH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ที่ปรึกษาโครงงาน รองศาสตราจารย์ ดร.วรา วราวิทย์</a:t>
            </a:r>
          </a:p>
          <a:p>
            <a:pPr algn="l"/>
            <a:endParaRPr lang="th-TH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The Data Model Resource Book, Vol. 1: A Library of Universal Data Models  for All Enterprises: 9780471380238: Silverston, Len: Books - Amazon.com">
            <a:extLst>
              <a:ext uri="{FF2B5EF4-FFF2-40B4-BE49-F238E27FC236}">
                <a16:creationId xmlns:a16="http://schemas.microsoft.com/office/drawing/2014/main" id="{0790C8A0-39F8-927C-1C64-C3B3210E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7" b="9403"/>
          <a:stretch>
            <a:fillRect/>
          </a:stretch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7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019C-B761-3AE1-75D5-D19F6B89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ทั้งหมดที่จะมี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B0C0-1CB5-6184-42E6-21313ACF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ฐานระบบที่ไม่มีการแก้ไขออกแบบเพื่อรองรับการขยายในอนาคต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กำหนดประเภทข้อมูล ส่งต่อให้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ถัดไปใช้งาน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เก็บรายละเอียดของ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 (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บุคคลและองค์กรณ์)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บันทึกความสัมพันธ์ระหว่าง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เก็บรายละเอียดการติดต่อของแต่ละความสำพันธ์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3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F19-8BE7-9307-8890-0F553344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Layer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AD09-FAD1-4CD5-3AA1-8D0CDC04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Country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298-47D2-589F-B021-B924016A5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ตัวอย่างการออกแบบ</a:t>
            </a:r>
            <a:r>
              <a:rPr lang="en-US" sz="3200" kern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layer type </a:t>
            </a:r>
            <a:r>
              <a:rPr lang="en-US" sz="3200" kern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</a:t>
            </a:r>
            <a:r>
              <a:rPr lang="en-US" sz="3200" kern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info</a:t>
            </a:r>
          </a:p>
        </p:txBody>
      </p:sp>
      <p:pic>
        <p:nvPicPr>
          <p:cNvPr id="5" name="Content Placeholder 4" descr="A diagram of a type of status&#10;&#10;AI-generated content may be incorrect.">
            <a:extLst>
              <a:ext uri="{FF2B5EF4-FFF2-40B4-BE49-F238E27FC236}">
                <a16:creationId xmlns:a16="http://schemas.microsoft.com/office/drawing/2014/main" id="{21C4F74B-5FA6-24F4-CC01-2B6F23E0F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740" y="1675227"/>
            <a:ext cx="865852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3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46AC-5199-321D-B74E-177052F2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Layer (for party)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E76C-C78D-059D-DFE2-EA0ED97C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Marital Status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Person Name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Physical Characteristic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Gender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Ethnicity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Income Range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Industry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Employee Count range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Minority Type</a:t>
            </a:r>
          </a:p>
        </p:txBody>
      </p:sp>
    </p:spTree>
    <p:extLst>
      <p:ext uri="{BB962C8B-B14F-4D97-AF65-F5344CB8AC3E}">
        <p14:creationId xmlns:p14="http://schemas.microsoft.com/office/powerpoint/2010/main" val="269190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729-9762-5314-E3A3-E84436F5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Type (for relation and communication)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16BC-9821-9976-0548-23EE1CC0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CRUD Role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Party Relationship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Party Relationship Status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Priority Type </a:t>
            </a:r>
          </a:p>
          <a:p>
            <a:pPr>
              <a:spcBef>
                <a:spcPts val="1800"/>
              </a:spcBef>
            </a:pPr>
            <a:r>
              <a:rPr lang="en-US" dirty="0"/>
              <a:t>CRUD Communication Event Status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Contact Mechanism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Communication Event Purpose Type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929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8A83-C5C3-E4DD-BF35-31E41D4E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 Layer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8D87-5470-28F1-F584-4BDBDDC7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Person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Passport (inside person detail page)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(each citizenship have a lot of passport)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EEOC classification (inside person detail page)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Income classification (inside person detail page)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Organization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Industry classification   (inside organization detail page)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Size classification (inside organization detail page)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Minority classification (inside organization detail page)</a:t>
            </a:r>
          </a:p>
        </p:txBody>
      </p:sp>
    </p:spTree>
    <p:extLst>
      <p:ext uri="{BB962C8B-B14F-4D97-AF65-F5344CB8AC3E}">
        <p14:creationId xmlns:p14="http://schemas.microsoft.com/office/powerpoint/2010/main" val="255187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CBE3-7BD1-724A-E0FF-066B779B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Layer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E158-D1C8-2CC4-A920-FC0B4623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600"/>
              </a:spcBef>
            </a:pPr>
            <a:r>
              <a:rPr lang="en-US" dirty="0"/>
              <a:t>CRUD Party Role </a:t>
            </a:r>
            <a:br>
              <a:rPr lang="en-US" dirty="0"/>
            </a:br>
            <a:r>
              <a:rPr lang="en-US" dirty="0"/>
              <a:t>(each party have a lot of role)</a:t>
            </a:r>
          </a:p>
          <a:p>
            <a:pPr>
              <a:spcBef>
                <a:spcPts val="3600"/>
              </a:spcBef>
            </a:pPr>
            <a:r>
              <a:rPr lang="en-US" dirty="0"/>
              <a:t>CRUD Party Relationship</a:t>
            </a:r>
            <a:br>
              <a:rPr lang="en-US" dirty="0"/>
            </a:br>
            <a:r>
              <a:rPr lang="en-US" dirty="0"/>
              <a:t>(each party role have a lot of party relationship)</a:t>
            </a:r>
          </a:p>
        </p:txBody>
      </p:sp>
    </p:spTree>
    <p:extLst>
      <p:ext uri="{BB962C8B-B14F-4D97-AF65-F5344CB8AC3E}">
        <p14:creationId xmlns:p14="http://schemas.microsoft.com/office/powerpoint/2010/main" val="75063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138F-1445-F40E-A944-A3D8A5C9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Layer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341D-4E10-92C7-6F75-22E4D356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CRUD Communication Event</a:t>
            </a:r>
            <a:br>
              <a:rPr lang="en-US" dirty="0"/>
            </a:br>
            <a:r>
              <a:rPr lang="en-US" dirty="0"/>
              <a:t>(each party relationship have a lot of communication event)</a:t>
            </a:r>
          </a:p>
          <a:p>
            <a:pPr>
              <a:spcBef>
                <a:spcPts val="1800"/>
              </a:spcBef>
            </a:pPr>
            <a:r>
              <a:rPr lang="en-US" dirty="0"/>
              <a:t>CRUD Communication Event Purpose</a:t>
            </a:r>
            <a:br>
              <a:rPr lang="en-US" dirty="0"/>
            </a:br>
            <a:r>
              <a:rPr lang="en-US" dirty="0"/>
              <a:t>(each communication event have a lot of purpose)</a:t>
            </a:r>
          </a:p>
        </p:txBody>
      </p:sp>
    </p:spTree>
    <p:extLst>
      <p:ext uri="{BB962C8B-B14F-4D97-AF65-F5344CB8AC3E}">
        <p14:creationId xmlns:p14="http://schemas.microsoft.com/office/powerpoint/2010/main" val="181414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</TotalTime>
  <Words>308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Tahoma</vt:lpstr>
      <vt:lpstr>Office Theme</vt:lpstr>
      <vt:lpstr>PartySync Fullstack Web App from Data Model Resource Book</vt:lpstr>
      <vt:lpstr>Layer ทั้งหมดที่จะมี</vt:lpstr>
      <vt:lpstr>Base Layer</vt:lpstr>
      <vt:lpstr>ตัวอย่างการออกแบบ layer type และ info</vt:lpstr>
      <vt:lpstr>Type Layer (for party)</vt:lpstr>
      <vt:lpstr>Layer Type (for relation and communication)</vt:lpstr>
      <vt:lpstr>Info Layer</vt:lpstr>
      <vt:lpstr>Relationship Layer</vt:lpstr>
      <vt:lpstr>Communication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Sitthipong Chamratritthirong</dc:creator>
  <cp:lastModifiedBy>Sitthipong Chamratritthirong</cp:lastModifiedBy>
  <cp:revision>127</cp:revision>
  <dcterms:created xsi:type="dcterms:W3CDTF">2025-06-24T02:41:31Z</dcterms:created>
  <dcterms:modified xsi:type="dcterms:W3CDTF">2025-06-27T04:56:53Z</dcterms:modified>
</cp:coreProperties>
</file>