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D062B0-F5E1-4709-A661-5A198CFC21E6}" v="1588" dt="2023-06-28T20:46:59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6/29/2023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2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3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5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0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1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0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2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6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1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4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D75E6C-3D31-A343-9949-5DAAD6F6D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8966805" cy="272216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6200">
                <a:cs typeface="Calibri Light"/>
              </a:rPr>
              <a:t>Телеграм бот для распределения отпусков</a:t>
            </a:r>
            <a:endParaRPr lang="ru-RU" sz="62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8966805" cy="8829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cs typeface="Calibri"/>
              </a:rPr>
              <a:t>Разработали: Доронин М.А., Мельников Д.Ю, Решетников А.А., </a:t>
            </a:r>
            <a:r>
              <a:rPr lang="ru-RU" dirty="0" err="1">
                <a:cs typeface="Calibri"/>
              </a:rPr>
              <a:t>Шныренков</a:t>
            </a:r>
            <a:r>
              <a:rPr lang="ru-RU" dirty="0">
                <a:cs typeface="Calibri"/>
              </a:rPr>
              <a:t> С.А., Шубин В.Д.</a:t>
            </a:r>
            <a:endParaRPr lang="ru-R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ABF05-EB34-87AE-1AE8-5DE60C0E5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705" y="1204721"/>
            <a:ext cx="5471135" cy="1446550"/>
          </a:xfrm>
        </p:spPr>
        <p:txBody>
          <a:bodyPr>
            <a:normAutofit/>
          </a:bodyPr>
          <a:lstStyle/>
          <a:p>
            <a:r>
              <a:rPr lang="ru-RU" dirty="0"/>
              <a:t>Постановка задачи, схемы.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61AFFE-06DB-9777-2EA0-3CE7380F8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706" y="2691638"/>
            <a:ext cx="5471135" cy="318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В первые дни работы над проектом, мы проанализировали то, что от нас требуется. Затем свои мысли нам предстояло визуализировать, чтобы не потерять ничего из виду в дальнейшем.</a:t>
            </a:r>
          </a:p>
        </p:txBody>
      </p:sp>
      <p:pic>
        <p:nvPicPr>
          <p:cNvPr id="4" name="Рисунок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4CE0699D-5A8B-4F33-F989-08DC56E98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30" y="250972"/>
            <a:ext cx="3478503" cy="4578320"/>
          </a:xfrm>
          <a:prstGeom prst="rect">
            <a:avLst/>
          </a:prstGeom>
        </p:spPr>
      </p:pic>
      <p:pic>
        <p:nvPicPr>
          <p:cNvPr id="5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3D217059-175C-7890-02DA-CC1E3A604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79" y="4733070"/>
            <a:ext cx="4372207" cy="1945307"/>
          </a:xfrm>
          <a:prstGeom prst="rect">
            <a:avLst/>
          </a:prstGeom>
        </p:spPr>
      </p:pic>
      <p:sp>
        <p:nvSpPr>
          <p:cNvPr id="12" name="Cross 11">
            <a:extLst>
              <a:ext uri="{FF2B5EF4-FFF2-40B4-BE49-F238E27FC236}">
                <a16:creationId xmlns:a16="http://schemas.microsoft.com/office/drawing/2014/main" id="{7B768144-4A9A-EF4F-89C6-859C48A1A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86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3F0DEE-0C91-A94B-BED4-444EDE341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5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7A7F4-1937-2AB1-DC90-29D74A406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ru-RU" dirty="0"/>
              <a:t>Начало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13CF1F-F87D-9E89-5FBE-34C93B198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5591761" cy="3188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800"/>
              <a:t>Перед тем как что-либо разрабатывать, нам нужно было договориться о том, какие конкретно технологии мы планируем использовать. Хоть Python в любой точке мира - Python, у него существуют разные версии. Мы выбрали последнюю (3.11). Версию </a:t>
            </a:r>
            <a:r>
              <a:rPr lang="ru-RU" sz="1800" err="1"/>
              <a:t>aiogram</a:t>
            </a:r>
            <a:r>
              <a:rPr lang="ru-RU" sz="1800" dirty="0"/>
              <a:t> </a:t>
            </a:r>
            <a:r>
              <a:rPr lang="ru-RU" sz="1800"/>
              <a:t>выбрали 2, хоть изначально планировалась версия 3.  Было решено не рисковать пользоваться незаконченным продуктом.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A2AACAA1-7D57-EFC3-D4C1-0A03070D9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495" y="2007921"/>
            <a:ext cx="2586060" cy="2836873"/>
          </a:xfrm>
          <a:prstGeom prst="rect">
            <a:avLst/>
          </a:prstGeom>
        </p:spPr>
      </p:pic>
      <p:pic>
        <p:nvPicPr>
          <p:cNvPr id="4" name="Рисунок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325E317-60CC-7858-67D0-E2C5061BC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857" y="2189772"/>
            <a:ext cx="2473171" cy="247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7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7C715-B837-481A-67EB-B20583AC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72909" cy="1446550"/>
          </a:xfrm>
        </p:spPr>
        <p:txBody>
          <a:bodyPr>
            <a:normAutofit/>
          </a:bodyPr>
          <a:lstStyle/>
          <a:p>
            <a:r>
              <a:rPr lang="ru-RU" dirty="0"/>
              <a:t>Первые строки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88D3BC-9D23-D7DA-98CD-CC32B7FA6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5472909" cy="318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Прочитав документацию по </a:t>
            </a:r>
            <a:r>
              <a:rPr lang="ru-RU" dirty="0" err="1"/>
              <a:t>aiogram</a:t>
            </a:r>
            <a:r>
              <a:rPr lang="ru-RU" dirty="0"/>
              <a:t> версии 2, у нас получилось создать бота, выводящего сообщения с кнопками для выбора дат отпусков.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28AF5599-8627-AB0E-2EEE-ACACB60E1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077" y="1995737"/>
            <a:ext cx="4393257" cy="31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2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CB431-CC36-D446-D317-4E4CA9B38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72909" cy="1446550"/>
          </a:xfrm>
        </p:spPr>
        <p:txBody>
          <a:bodyPr>
            <a:normAutofit/>
          </a:bodyPr>
          <a:lstStyle/>
          <a:p>
            <a:r>
              <a:rPr lang="ru-RU" dirty="0"/>
              <a:t>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5DEF7A-B4D3-2390-F74F-8924219C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5472909" cy="318858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/>
              <a:t>Закончив визуальную часть бота, мы приступили к созданию базы данных. Первые три макета БД были нарисованы в Excel для наглядности. После того как мы пришли к согласию в том, как будет работать наш бот, мы сделали финальный вариант в виде настоящей БД на </a:t>
            </a:r>
            <a:r>
              <a:rPr lang="ru-RU" dirty="0" err="1"/>
              <a:t>Postgre</a:t>
            </a:r>
            <a:r>
              <a:rPr lang="ru-RU" dirty="0"/>
              <a:t>.</a:t>
            </a:r>
            <a:endParaRPr lang="ru-RU"/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C0CDDD83-7BA8-40B5-E06B-E4306E880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963" y="1126889"/>
            <a:ext cx="3490141" cy="9525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4BC091C1-D2BC-2A2F-C81E-0A6A2241E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4171" y="3134210"/>
            <a:ext cx="3490141" cy="311645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6590877B-3A19-FD57-D03E-71C6090F2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297" y="1717385"/>
            <a:ext cx="3525542" cy="11479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7675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C3704-8EEE-0CB1-A888-BD3E9D66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49" y="1204721"/>
            <a:ext cx="6946891" cy="1446550"/>
          </a:xfrm>
        </p:spPr>
        <p:txBody>
          <a:bodyPr>
            <a:normAutofit/>
          </a:bodyPr>
          <a:lstStyle/>
          <a:p>
            <a:r>
              <a:rPr lang="ru-RU" dirty="0"/>
              <a:t>Ввод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0977B1-D1A4-A073-0C26-3B989468E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950" y="2691638"/>
            <a:ext cx="6946891" cy="318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База данных готова, и мы начали пробовать создать простейшие взаимодействия между БД и нашим кодом. Вскоре был готов функционал внесения пожеланий о будущем отгуле.</a:t>
            </a:r>
          </a:p>
        </p:txBody>
      </p:sp>
      <p:pic>
        <p:nvPicPr>
          <p:cNvPr id="5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C0CB14C-16A4-EB0B-E01D-144145FBF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86" y="3772452"/>
            <a:ext cx="4250940" cy="1263595"/>
          </a:xfrm>
          <a:prstGeom prst="rect">
            <a:avLst/>
          </a:prstGeom>
        </p:spPr>
      </p:pic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67B7D0B-94D3-8D6B-3524-5C4090BCF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86" y="1955424"/>
            <a:ext cx="4053376" cy="1396250"/>
          </a:xfrm>
          <a:prstGeom prst="rect">
            <a:avLst/>
          </a:prstGeom>
        </p:spPr>
      </p:pic>
      <p:sp>
        <p:nvSpPr>
          <p:cNvPr id="12" name="Cross 11">
            <a:extLst>
              <a:ext uri="{FF2B5EF4-FFF2-40B4-BE49-F238E27FC236}">
                <a16:creationId xmlns:a16="http://schemas.microsoft.com/office/drawing/2014/main" id="{7B768144-4A9A-EF4F-89C6-859C48A1A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6646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3F0DEE-0C91-A94B-BED4-444EDE341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1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6D4B5D-4367-18EE-763F-2B32E598E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6002798" cy="1446550"/>
          </a:xfrm>
        </p:spPr>
        <p:txBody>
          <a:bodyPr>
            <a:normAutofit/>
          </a:bodyPr>
          <a:lstStyle/>
          <a:p>
            <a:r>
              <a:rPr lang="ru-RU" dirty="0"/>
              <a:t>Алгоритм роя пчёл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D1040B-1F69-8BE6-59BF-CA507B97A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6002798" cy="31885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Добавив административный функционал в бота и устранив все недочёты - настало время создать алгоритм для определения оптимальных дат под каждый отпуск с учётом отделения работника. Спустя некоторое время, мы добились ожидаемого результата.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F821E41-1113-9E44-B466-1D1817B339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91" b="-2"/>
          <a:stretch/>
        </p:blipFill>
        <p:spPr>
          <a:xfrm>
            <a:off x="7494078" y="1096772"/>
            <a:ext cx="4240722" cy="5761228"/>
          </a:xfrm>
          <a:prstGeom prst="rect">
            <a:avLst/>
          </a:prstGeom>
        </p:spPr>
      </p:pic>
      <p:sp>
        <p:nvSpPr>
          <p:cNvPr id="16" name="Cross 10">
            <a:extLst>
              <a:ext uri="{FF2B5EF4-FFF2-40B4-BE49-F238E27FC236}">
                <a16:creationId xmlns:a16="http://schemas.microsoft.com/office/drawing/2014/main" id="{DA7B3086-613B-B44B-8231-1C082E4A6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736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4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945E8-B014-A512-550D-52EFBDC6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6886726" cy="1446550"/>
          </a:xfrm>
        </p:spPr>
        <p:txBody>
          <a:bodyPr>
            <a:normAutofit/>
          </a:bodyPr>
          <a:lstStyle/>
          <a:p>
            <a:r>
              <a:rPr lang="ru-RU" dirty="0"/>
              <a:t>Конец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6E9D10-3164-F9AE-7921-C5B7F3C0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6886726" cy="318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200" dirty="0"/>
              <a:t>Показывать всегда лучше, чем рассказывать. Поэтому предлагаем вам лично испытать бота отсканировав QR код, или найдя бота по имени.</a:t>
            </a:r>
          </a:p>
          <a:p>
            <a:r>
              <a:rPr lang="ru-RU" sz="2200" dirty="0"/>
              <a:t>Если бот отказывается работать с вами, введите </a:t>
            </a:r>
            <a:r>
              <a:rPr lang="ru-RU" sz="2200" dirty="0">
                <a:solidFill>
                  <a:srgbClr val="00B050"/>
                </a:solidFill>
              </a:rPr>
              <a:t>/</a:t>
            </a:r>
            <a:r>
              <a:rPr lang="ru-RU" sz="2200" dirty="0" err="1">
                <a:solidFill>
                  <a:srgbClr val="00B050"/>
                </a:solidFill>
              </a:rPr>
              <a:t>iamanewemployee</a:t>
            </a:r>
            <a:r>
              <a:rPr lang="en-US" sz="2200">
                <a:solidFill>
                  <a:srgbClr val="00B050"/>
                </a:solidFill>
              </a:rPr>
              <a:t>2023</a:t>
            </a:r>
            <a:r>
              <a:rPr lang="ru-RU" sz="2200">
                <a:solidFill>
                  <a:srgbClr val="00B050"/>
                </a:solidFill>
              </a:rPr>
              <a:t> </a:t>
            </a:r>
            <a:r>
              <a:rPr lang="ru-RU" sz="2200" dirty="0">
                <a:solidFill>
                  <a:srgbClr val="00B050"/>
                </a:solidFill>
              </a:rPr>
              <a:t>Инженер</a:t>
            </a:r>
            <a:br>
              <a:rPr lang="ru-RU" sz="2200" dirty="0"/>
            </a:br>
            <a:r>
              <a:rPr lang="ru-RU" sz="2200" dirty="0"/>
              <a:t>Эта команда сделает вас работником организации и назначит вам отдел - Инженер. Вместо "Инженер" можно ввести "Работник".</a:t>
            </a:r>
          </a:p>
          <a:p>
            <a:endParaRPr lang="ru-RU" sz="2200" dirty="0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963F9A36-3567-B8EA-9BA4-F38C5076D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541" y="2209194"/>
            <a:ext cx="2792794" cy="27032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9343C6-CCCF-5D41-98F0-059AF30D81AD}"/>
              </a:ext>
            </a:extLst>
          </p:cNvPr>
          <p:cNvSpPr txBox="1"/>
          <p:nvPr/>
        </p:nvSpPr>
        <p:spPr>
          <a:xfrm>
            <a:off x="8374474" y="5439363"/>
            <a:ext cx="38438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https://t.me/vacationreq_bot</a:t>
            </a:r>
          </a:p>
        </p:txBody>
      </p:sp>
    </p:spTree>
    <p:extLst>
      <p:ext uri="{BB962C8B-B14F-4D97-AF65-F5344CB8AC3E}">
        <p14:creationId xmlns:p14="http://schemas.microsoft.com/office/powerpoint/2010/main" val="66328766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343</Words>
  <Application>Microsoft Office PowerPoint</Application>
  <PresentationFormat>Широкоэкранный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Seaford Display</vt:lpstr>
      <vt:lpstr>System Font Regular</vt:lpstr>
      <vt:lpstr>Tenorite</vt:lpstr>
      <vt:lpstr>MadridVTI</vt:lpstr>
      <vt:lpstr>Телеграм бот для распределения отпусков</vt:lpstr>
      <vt:lpstr>Постановка задачи, схемы.</vt:lpstr>
      <vt:lpstr>Начало разработки</vt:lpstr>
      <vt:lpstr>Первые строки кода</vt:lpstr>
      <vt:lpstr>База данных</vt:lpstr>
      <vt:lpstr>Ввод данных</vt:lpstr>
      <vt:lpstr>Алгоритм роя пчёл</vt:lpstr>
      <vt:lpstr>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Stanislav Shnyrenkov</cp:lastModifiedBy>
  <cp:revision>229</cp:revision>
  <dcterms:created xsi:type="dcterms:W3CDTF">2023-06-28T19:26:50Z</dcterms:created>
  <dcterms:modified xsi:type="dcterms:W3CDTF">2023-06-29T06:21:26Z</dcterms:modified>
</cp:coreProperties>
</file>