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321" r:id="rId3"/>
    <p:sldId id="322" r:id="rId4"/>
    <p:sldId id="358" r:id="rId5"/>
    <p:sldId id="324" r:id="rId6"/>
    <p:sldId id="356" r:id="rId7"/>
    <p:sldId id="326" r:id="rId8"/>
    <p:sldId id="327" r:id="rId9"/>
    <p:sldId id="328" r:id="rId10"/>
    <p:sldId id="355" r:id="rId11"/>
    <p:sldId id="330" r:id="rId12"/>
    <p:sldId id="331" r:id="rId13"/>
    <p:sldId id="332" r:id="rId14"/>
    <p:sldId id="333" r:id="rId15"/>
    <p:sldId id="334" r:id="rId16"/>
    <p:sldId id="357" r:id="rId17"/>
    <p:sldId id="336" r:id="rId18"/>
    <p:sldId id="337" r:id="rId19"/>
    <p:sldId id="338" r:id="rId20"/>
    <p:sldId id="339" r:id="rId21"/>
    <p:sldId id="359" r:id="rId22"/>
    <p:sldId id="360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54" r:id="rId33"/>
    <p:sldId id="349" r:id="rId34"/>
    <p:sldId id="350" r:id="rId35"/>
    <p:sldId id="351" r:id="rId36"/>
    <p:sldId id="352" r:id="rId37"/>
    <p:sldId id="35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58" d="100"/>
          <a:sy n="58" d="100"/>
        </p:scale>
        <p:origin x="-8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C#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4612192"/>
            <a:ext cx="4686300" cy="170715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4140" y="304800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8421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870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Comparison and </a:t>
            </a:r>
            <a:r>
              <a:rPr lang="en-US" dirty="0"/>
              <a:t>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Variables types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and integral types can be used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expression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value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keyword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"No fall through" </a:t>
            </a:r>
            <a:r>
              <a:rPr lang="en-US" sz="3000" dirty="0" smtClean="0"/>
              <a:t>rule </a:t>
            </a:r>
            <a:r>
              <a:rPr lang="en-US" sz="3000" dirty="0"/>
              <a:t>– you are obligated to 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</a:t>
            </a:r>
            <a:r>
              <a:rPr lang="en-US" sz="3000" dirty="0" smtClean="0"/>
              <a:t>after each case  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Multiple labels that correspond to the same statement are permitted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Multiple Labels – Example</a:t>
            </a:r>
            <a:endParaRPr lang="bg-BG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33400" y="2075795"/>
            <a:ext cx="800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"snake"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Console.WriteLine("There is no such animal!");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00806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You can use multiple labels to execute the same statement in more than one case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600200"/>
            <a:ext cx="5448300" cy="1489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Labels </a:t>
            </a:r>
            <a:r>
              <a:rPr lang="en-US" dirty="0" smtClean="0"/>
              <a:t>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283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41910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7" y="1981200"/>
            <a:ext cx="5903913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4257675"/>
            <a:ext cx="449580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562850" cy="3514980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922856"/>
            <a:ext cx="8686800" cy="685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8" y="5678269"/>
            <a:ext cx="75596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&lt;=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&amp;&amp; !B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|| !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4" name="Group 134"/>
          <p:cNvGraphicFramePr>
            <a:graphicFrameLocks/>
          </p:cNvGraphicFramePr>
          <p:nvPr/>
        </p:nvGraphicFramePr>
        <p:xfrm>
          <a:off x="762000" y="1172844"/>
          <a:ext cx="7562850" cy="2637156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39691" y="4800600"/>
            <a:ext cx="2847109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8497</TotalTime>
  <Words>1819</Words>
  <Application>Microsoft Office PowerPoint</Application>
  <PresentationFormat>On-screen Show (4:3)</PresentationFormat>
  <Paragraphs>338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 Master Template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SBStancheva</cp:lastModifiedBy>
  <cp:revision>422</cp:revision>
  <dcterms:created xsi:type="dcterms:W3CDTF">2007-12-08T16:03:35Z</dcterms:created>
  <dcterms:modified xsi:type="dcterms:W3CDTF">2016-02-01T12:56:52Z</dcterms:modified>
</cp:coreProperties>
</file>