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E74-6BCE-4BE7-A34E-FD2F209A9A4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0A91-9D04-453E-93D1-F71F7D5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6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E74-6BCE-4BE7-A34E-FD2F209A9A4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0A91-9D04-453E-93D1-F71F7D5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E74-6BCE-4BE7-A34E-FD2F209A9A4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0A91-9D04-453E-93D1-F71F7D5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E74-6BCE-4BE7-A34E-FD2F209A9A4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0A91-9D04-453E-93D1-F71F7D5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E74-6BCE-4BE7-A34E-FD2F209A9A4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0A91-9D04-453E-93D1-F71F7D5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5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E74-6BCE-4BE7-A34E-FD2F209A9A4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0A91-9D04-453E-93D1-F71F7D5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9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E74-6BCE-4BE7-A34E-FD2F209A9A4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0A91-9D04-453E-93D1-F71F7D5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9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E74-6BCE-4BE7-A34E-FD2F209A9A4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0A91-9D04-453E-93D1-F71F7D5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E74-6BCE-4BE7-A34E-FD2F209A9A4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0A91-9D04-453E-93D1-F71F7D5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8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E74-6BCE-4BE7-A34E-FD2F209A9A4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0A91-9D04-453E-93D1-F71F7D5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5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2E74-6BCE-4BE7-A34E-FD2F209A9A4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0A91-9D04-453E-93D1-F71F7D5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6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A2E74-6BCE-4BE7-A34E-FD2F209A9A49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0A91-9D04-453E-93D1-F71F7D58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4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801496"/>
            <a:ext cx="11434543" cy="356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2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5" y="1755956"/>
            <a:ext cx="10058400" cy="314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3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34" y="2075452"/>
            <a:ext cx="10058400" cy="31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0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Stanelle</dc:creator>
  <cp:lastModifiedBy>Scott Stanelle</cp:lastModifiedBy>
  <cp:revision>1</cp:revision>
  <dcterms:created xsi:type="dcterms:W3CDTF">2021-06-30T01:03:38Z</dcterms:created>
  <dcterms:modified xsi:type="dcterms:W3CDTF">2021-06-30T01:06:05Z</dcterms:modified>
</cp:coreProperties>
</file>