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994AA15-BC18-47A4-839D-BB7295089E5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164B1FC-141E-46D8-94EB-F921E15B766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10/28/20 6:37:38 PM CDT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9 Facility Type" id="2" name="slide2">
            <a:extLst>
              <a:ext uri="{FF2B5EF4-FFF2-40B4-BE49-F238E27FC236}">
                <a16:creationId xmlns:a16="http://schemas.microsoft.com/office/drawing/2014/main" id="{0DF9491E-6C43-4838-AC3D-EB9C222603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285" y="0"/>
            <a:ext cx="57394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2020-10-28T23:37:38Z</dcterms:created>
  <dcterms:modified xsi:type="dcterms:W3CDTF">2020-10-28T23:37:38Z</dcterms:modified>
</cp:coreProperties>
</file>