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A8DED84-C02A-4190-A5A0-9FC5C06C3C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F7FD5D-A3B5-43A0-A2E5-683444BDCC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 6:27:42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94703A41-959C-40F4-AA7B-F10B6BBF55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546"/>
            <a:ext cx="12192000" cy="59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2020-10-28T23:27:43Z</dcterms:created>
  <dcterms:modified xsi:type="dcterms:W3CDTF">2020-10-28T23:27:43Z</dcterms:modified>
</cp:coreProperties>
</file>