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10AD8D1-E653-4297-A3B2-1FA2A2E97B6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E889683-FF63-4D93-83A5-B6B8B1C1F51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10/28/20 6:49:15 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 Popular Zip Codes" id="2" name="slide2">
            <a:extLst>
              <a:ext uri="{FF2B5EF4-FFF2-40B4-BE49-F238E27FC236}">
                <a16:creationId xmlns:a16="http://schemas.microsoft.com/office/drawing/2014/main" id="{18476AE6-8853-4539-98F5-9475FBC7AD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08" y="0"/>
            <a:ext cx="10352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2020-10-28T23:49:16Z</dcterms:created>
  <dcterms:modified xsi:type="dcterms:W3CDTF">2020-10-28T23:49:16Z</dcterms:modified>
</cp:coreProperties>
</file>