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sldIdLst>
    <p:sldId id="256" r:id="rId2"/>
    <p:sldId id="257" r:id="rId3"/>
    <p:sldId id="261" r:id="rId4"/>
    <p:sldId id="258" r:id="rId5"/>
    <p:sldId id="262"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57"/>
  </p:normalViewPr>
  <p:slideViewPr>
    <p:cSldViewPr snapToGrid="0" snapToObjects="1">
      <p:cViewPr varScale="1">
        <p:scale>
          <a:sx n="85" d="100"/>
          <a:sy n="85" d="100"/>
        </p:scale>
        <p:origin x="19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 Overview</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endParaRPr lang="en-US" sz="1500" dirty="0"/>
          </a:p>
        </p:txBody>
      </p:sp>
      <p:pic>
        <p:nvPicPr>
          <p:cNvPr id="5" name="Picture 4" descr="Text&#10;&#10;Description automatically generated">
            <a:extLst>
              <a:ext uri="{FF2B5EF4-FFF2-40B4-BE49-F238E27FC236}">
                <a16:creationId xmlns:a16="http://schemas.microsoft.com/office/drawing/2014/main" id="{85A4BD39-48D6-884A-B339-D6B9649FFC33}"/>
              </a:ext>
            </a:extLst>
          </p:cNvPr>
          <p:cNvPicPr>
            <a:picLocks noChangeAspect="1"/>
          </p:cNvPicPr>
          <p:nvPr/>
        </p:nvPicPr>
        <p:blipFill>
          <a:blip r:embed="rId2"/>
          <a:stretch>
            <a:fillRect/>
          </a:stretch>
        </p:blipFill>
        <p:spPr>
          <a:xfrm>
            <a:off x="838200" y="3202343"/>
            <a:ext cx="3168192" cy="2845869"/>
          </a:xfrm>
          <a:prstGeom prst="rect">
            <a:avLst/>
          </a:prstGeom>
        </p:spPr>
      </p:pic>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Talk about some of the ways the text is processed</a:t>
            </a:r>
          </a:p>
          <a:p>
            <a:r>
              <a:rPr lang="en-US" dirty="0"/>
              <a:t>Regex</a:t>
            </a:r>
          </a:p>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dirty="0"/>
              <a:t>Model Overview	</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dirty="0"/>
              <a:t>Model Comparison</a:t>
            </a:r>
          </a:p>
        </p:txBody>
      </p:sp>
      <p:pic>
        <p:nvPicPr>
          <p:cNvPr id="5" name="Content Placeholder 4" descr="Calendar&#10;&#10;Description automatically generated">
            <a:extLst>
              <a:ext uri="{FF2B5EF4-FFF2-40B4-BE49-F238E27FC236}">
                <a16:creationId xmlns:a16="http://schemas.microsoft.com/office/drawing/2014/main" id="{21CB9F4D-65BF-574F-B03F-E49E546E2AD6}"/>
              </a:ext>
            </a:extLst>
          </p:cNvPr>
          <p:cNvPicPr>
            <a:picLocks noGrp="1" noChangeAspect="1"/>
          </p:cNvPicPr>
          <p:nvPr>
            <p:ph idx="1"/>
          </p:nvPr>
        </p:nvPicPr>
        <p:blipFill>
          <a:blip r:embed="rId2"/>
          <a:stretch>
            <a:fillRect/>
          </a:stretch>
        </p:blipFill>
        <p:spPr>
          <a:xfrm>
            <a:off x="313544" y="1896798"/>
            <a:ext cx="3600194" cy="1828800"/>
          </a:xfrm>
        </p:spPr>
      </p:pic>
      <p:pic>
        <p:nvPicPr>
          <p:cNvPr id="7" name="Picture 6" descr="Calendar&#10;&#10;Description automatically generated">
            <a:extLst>
              <a:ext uri="{FF2B5EF4-FFF2-40B4-BE49-F238E27FC236}">
                <a16:creationId xmlns:a16="http://schemas.microsoft.com/office/drawing/2014/main" id="{5C0FA8B7-9256-0248-B06A-CFA2472D2ED9}"/>
              </a:ext>
            </a:extLst>
          </p:cNvPr>
          <p:cNvPicPr>
            <a:picLocks noChangeAspect="1"/>
          </p:cNvPicPr>
          <p:nvPr/>
        </p:nvPicPr>
        <p:blipFill>
          <a:blip r:embed="rId3"/>
          <a:stretch>
            <a:fillRect/>
          </a:stretch>
        </p:blipFill>
        <p:spPr>
          <a:xfrm>
            <a:off x="4360156" y="1896798"/>
            <a:ext cx="3600195" cy="1828800"/>
          </a:xfrm>
          <a:prstGeom prst="rect">
            <a:avLst/>
          </a:prstGeom>
        </p:spPr>
      </p:pic>
      <p:pic>
        <p:nvPicPr>
          <p:cNvPr id="9" name="Picture 8" descr="Calendar&#10;&#10;Description automatically generated">
            <a:extLst>
              <a:ext uri="{FF2B5EF4-FFF2-40B4-BE49-F238E27FC236}">
                <a16:creationId xmlns:a16="http://schemas.microsoft.com/office/drawing/2014/main" id="{7CAA3AC1-0847-B740-8621-2EDDCE8272F1}"/>
              </a:ext>
            </a:extLst>
          </p:cNvPr>
          <p:cNvPicPr>
            <a:picLocks noChangeAspect="1"/>
          </p:cNvPicPr>
          <p:nvPr/>
        </p:nvPicPr>
        <p:blipFill>
          <a:blip r:embed="rId4"/>
          <a:stretch>
            <a:fillRect/>
          </a:stretch>
        </p:blipFill>
        <p:spPr>
          <a:xfrm>
            <a:off x="8406769" y="1896798"/>
            <a:ext cx="3600195" cy="1828800"/>
          </a:xfrm>
          <a:prstGeom prst="rect">
            <a:avLst/>
          </a:prstGeom>
        </p:spPr>
      </p:pic>
    </p:spTree>
    <p:extLst>
      <p:ext uri="{BB962C8B-B14F-4D97-AF65-F5344CB8AC3E}">
        <p14:creationId xmlns:p14="http://schemas.microsoft.com/office/powerpoint/2010/main" val="169845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1922</TotalTime>
  <Words>178</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Restaurant Classification</vt:lpstr>
      <vt:lpstr>Overview</vt:lpstr>
      <vt:lpstr>01 Background</vt:lpstr>
      <vt:lpstr>02 Data Overview</vt:lpstr>
      <vt:lpstr>Natural Language Processing</vt:lpstr>
      <vt:lpstr>Model Overview </vt:lpstr>
      <vt:lpstr>Model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9</cp:revision>
  <dcterms:created xsi:type="dcterms:W3CDTF">2020-10-26T17:33:33Z</dcterms:created>
  <dcterms:modified xsi:type="dcterms:W3CDTF">2020-10-28T01:36:28Z</dcterms:modified>
</cp:coreProperties>
</file>