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49"/>
  </p:normalViewPr>
  <p:slideViewPr>
    <p:cSldViewPr snapToGrid="0" snapToObjects="1">
      <p:cViewPr varScale="1">
        <p:scale>
          <a:sx n="135" d="100"/>
          <a:sy n="13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13C6-29C3-D144-A98E-FF328753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F7A0A-CC41-4947-9DA9-FD070B2EA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BC48-C30B-E94D-878A-67E2C008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3B66-7AC4-054C-9749-4D31536F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8F02-EC26-1D48-BC6F-C5780876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061B-6660-3C44-9239-EC3EF556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D0191-2CEC-4F46-AFCE-FF2142EE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5D43-FA8B-7742-AA73-FE8C0BDE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3FF5-22F9-7346-9058-6072AB22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69C6-7DB8-194D-8349-F01C7B8A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5A20-F5CB-2E4D-8096-6F99DE16B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40A03-B2E1-D94F-954D-50F417DE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FB2D-95C4-464B-9102-30C2C75F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7F19-961B-9D4A-85D9-F9CE8D0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69BB-C80E-4D4F-880E-234B1070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E3AB-1F42-9040-8736-C22C29D4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F170-61D0-B14B-965D-51E88FED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6AC3-B3B3-CD4A-9D2A-946ABC6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03C9-CD60-3846-B7D2-4CEF4F05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006D-8B3E-6F4B-978B-957BDCDE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CE52-099D-7E43-A51B-C874A2BE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E659-88E8-2A41-9992-3D2C2DF8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AD31-F698-2643-8A89-A778D364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B83F-E1AD-064F-A1A5-38849677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1376-A7E8-374C-AD08-F5E9D6B3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D5C3-AA44-7743-B4A0-72304B4E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81A7-C646-624C-A478-5B288A9F9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2C62-8819-2F4F-A6EC-3EE1EDED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1D19-40B9-0149-953C-0CDE626C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B18A-E584-1348-93D9-62FFC3F8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35C4-BD8A-9F4C-97D1-8A216835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E752-1A51-B74C-8064-B27501D3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A7BC-1298-884F-877D-CE0AC2CD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30E4B-834C-D64D-8BBF-19740E0C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D0AF2-E565-6843-888B-836EF6E5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14F02-FDDD-F342-9A91-D5E4CF5E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D2469-3CE8-FF42-B980-E6E030E3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58462-72AC-C74F-BBFC-C7332BFD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8AC90-5DBB-6A42-B4B5-92D832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1784-FC4C-524F-9F18-299079E9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CC255-96B7-F847-B246-C14C4E52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0D10A-DAD1-E44C-84A8-8E9B51D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CD86F-F71E-5648-AE95-84929F2E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C4542-86AE-A544-B5E2-CC89F9E6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479AC-8423-1E4E-8489-0E737417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5E451-1125-C246-ADF1-68CE34B7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E062-3B42-7C4D-8B7C-8DCCDF4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4782-C756-0B4F-9B8E-6C0A3569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A12DC-BF28-A049-BB4A-3330C636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7E03-D86F-7B44-A599-96BE293F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2CF3-E292-4944-9558-134AF87D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DC09-4738-2D4F-B690-D30E76B7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68F0-4289-1641-81FD-FCC169BF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C8E35-8E44-FD41-B242-2720799C5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309-9B6D-7D4E-8E46-660361504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91F50-F77F-7446-BA56-6AC7C91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7F20-618E-984D-8AFB-7F3B6F6A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74B61-A69F-D547-91E6-D6A6ED06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DCD3F-22F3-6242-9B4E-4461C59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1C6D-7B78-3A47-BE71-5E4E883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4330-89EB-144C-B9DB-48A384E5D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20E2-954F-744C-B622-F7A39C7F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3900-0A9E-5A4A-8DA0-F913214CB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indoor, train, track&#10;&#10;Description automatically generated">
            <a:extLst>
              <a:ext uri="{FF2B5EF4-FFF2-40B4-BE49-F238E27FC236}">
                <a16:creationId xmlns:a16="http://schemas.microsoft.com/office/drawing/2014/main" id="{DCF74918-3AFD-C649-BCC1-FADFDC0AD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46" b="3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47C2E-C55F-D942-8D2D-EDD4E0D73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Chicago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1B61E-1534-DE47-8664-0ED6C911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1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31E6-0738-554E-8C12-14B2838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AEBC-C3F1-5A40-B6F5-541625A9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Model Results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3333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F1A-B09E-4D4D-A2B3-3446308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9D84-5CFC-6F45-BA69-E1CFCE67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DFEA-7CDA-9C43-8F18-DA6A29B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9B1C-69F7-784B-A123-7F4B0BF8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21B0-D9F2-CA48-BE37-B0C7B5AE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E486-67B7-0A4F-B2AC-1AF3D002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Chicago Restaurant</vt:lpstr>
      <vt:lpstr>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Restaurant</dc:title>
  <dc:creator>Stephen Stark</dc:creator>
  <cp:lastModifiedBy>Stephen Stark</cp:lastModifiedBy>
  <cp:revision>1</cp:revision>
  <dcterms:created xsi:type="dcterms:W3CDTF">2020-10-26T17:32:56Z</dcterms:created>
  <dcterms:modified xsi:type="dcterms:W3CDTF">2020-10-26T17:33:19Z</dcterms:modified>
</cp:coreProperties>
</file>