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626336F-93FB-4B41-BC94-BFDFBFA5877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Oct2020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AEC08A6-DF3B-45EC-834E-0D77F52866F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10/28/20 11:52:23 AM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8EDA33BF-BAAF-4771-865A-9B35985D99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25" y="2300287"/>
            <a:ext cx="36385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ekday" id="3" name="slide3">
            <a:extLst>
              <a:ext uri="{FF2B5EF4-FFF2-40B4-BE49-F238E27FC236}">
                <a16:creationId xmlns:a16="http://schemas.microsoft.com/office/drawing/2014/main" id="{55709893-73CA-41FC-8301-506BD21677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08" y="0"/>
            <a:ext cx="103527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" id="4" name="slide4">
            <a:extLst>
              <a:ext uri="{FF2B5EF4-FFF2-40B4-BE49-F238E27FC236}">
                <a16:creationId xmlns:a16="http://schemas.microsoft.com/office/drawing/2014/main" id="{E4B327D7-304C-4940-8993-69C119C6F0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32" y="0"/>
            <a:ext cx="9407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 (Through September)" id="5" name="slide5">
            <a:extLst>
              <a:ext uri="{FF2B5EF4-FFF2-40B4-BE49-F238E27FC236}">
                <a16:creationId xmlns:a16="http://schemas.microsoft.com/office/drawing/2014/main" id="{942F0D33-0793-424C-8B0D-D97CEBE628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81" y="0"/>
            <a:ext cx="9332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2020-10-28T16:52:24Z</dcterms:created>
  <dcterms:modified xsi:type="dcterms:W3CDTF">2020-10-28T16:52:24Z</dcterms:modified>
</cp:coreProperties>
</file>