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F13638-623E-469A-93A4-10670CE0B8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D31BFA-474B-4D9A-A639-73B518D3FA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 10:45:23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C545D8AD-EF37-4952-95B6-5A90CFCC7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" y="0"/>
            <a:ext cx="12150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2020-10-29T03:45:23Z</dcterms:created>
  <dcterms:modified xsi:type="dcterms:W3CDTF">2020-10-29T03:45:23Z</dcterms:modified>
</cp:coreProperties>
</file>