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9"/>
  </p:normalViewPr>
  <p:slideViewPr>
    <p:cSldViewPr snapToGrid="0" snapToObjects="1">
      <p:cViewPr varScale="1">
        <p:scale>
          <a:sx n="95" d="100"/>
          <a:sy n="9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5C2D2-3536-F642-8641-20C73DA28C0F}" type="doc">
      <dgm:prSet loTypeId="urn:microsoft.com/office/officeart/2005/8/layout/b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2241A-0F4E-FD48-8D65-0199361F30DD}">
      <dgm:prSet phldrT="[Text]"/>
      <dgm:spPr/>
      <dgm:t>
        <a:bodyPr/>
        <a:lstStyle/>
        <a:p>
          <a:r>
            <a:rPr lang="en-US" dirty="0"/>
            <a:t>Customer places order</a:t>
          </a:r>
        </a:p>
        <a:p>
          <a:endParaRPr lang="en-US" dirty="0"/>
        </a:p>
        <a:p>
          <a:r>
            <a:rPr lang="en-US" dirty="0"/>
            <a:t>Delivery Starts</a:t>
          </a:r>
        </a:p>
      </dgm:t>
    </dgm:pt>
    <dgm:pt modelId="{19D518B4-4222-C640-A63D-67AB2AD755C5}" type="parTrans" cxnId="{CDF468E9-ED26-FB4C-A866-65FC3429CCB0}">
      <dgm:prSet/>
      <dgm:spPr/>
      <dgm:t>
        <a:bodyPr/>
        <a:lstStyle/>
        <a:p>
          <a:endParaRPr lang="en-US"/>
        </a:p>
      </dgm:t>
    </dgm:pt>
    <dgm:pt modelId="{9185D108-7C1E-9F4D-AB89-D6B99EEDEBB9}" type="sibTrans" cxnId="{CDF468E9-ED26-FB4C-A866-65FC3429CCB0}">
      <dgm:prSet/>
      <dgm:spPr/>
      <dgm:t>
        <a:bodyPr/>
        <a:lstStyle/>
        <a:p>
          <a:endParaRPr lang="en-US"/>
        </a:p>
      </dgm:t>
    </dgm:pt>
    <dgm:pt modelId="{FE85DE84-78C9-EA47-BE85-DE72A9C989DA}">
      <dgm:prSet phldrT="[Text]"/>
      <dgm:spPr/>
      <dgm:t>
        <a:bodyPr/>
        <a:lstStyle/>
        <a:p>
          <a:r>
            <a:rPr lang="en-US" dirty="0" err="1"/>
            <a:t>Jumpman</a:t>
          </a:r>
          <a:r>
            <a:rPr lang="en-US" dirty="0"/>
            <a:t> arrives at the pickup location</a:t>
          </a:r>
        </a:p>
      </dgm:t>
    </dgm:pt>
    <dgm:pt modelId="{7FA47C18-C713-8B43-87E8-33B12C1F07C3}" type="parTrans" cxnId="{3CDB8B7A-D991-E448-A33D-9FED75E26A04}">
      <dgm:prSet/>
      <dgm:spPr/>
      <dgm:t>
        <a:bodyPr/>
        <a:lstStyle/>
        <a:p>
          <a:endParaRPr lang="en-US"/>
        </a:p>
      </dgm:t>
    </dgm:pt>
    <dgm:pt modelId="{2346E134-A72C-9A42-818D-FB740A91B355}" type="sibTrans" cxnId="{3CDB8B7A-D991-E448-A33D-9FED75E26A04}">
      <dgm:prSet/>
      <dgm:spPr/>
      <dgm:t>
        <a:bodyPr/>
        <a:lstStyle/>
        <a:p>
          <a:endParaRPr lang="en-US"/>
        </a:p>
      </dgm:t>
    </dgm:pt>
    <dgm:pt modelId="{5A419FD9-0A61-EF42-818E-FC2846925242}">
      <dgm:prSet phldrT="[Text]"/>
      <dgm:spPr/>
      <dgm:t>
        <a:bodyPr/>
        <a:lstStyle/>
        <a:p>
          <a:r>
            <a:rPr lang="en-US" dirty="0"/>
            <a:t>Places order</a:t>
          </a:r>
        </a:p>
      </dgm:t>
    </dgm:pt>
    <dgm:pt modelId="{DDD43733-2271-5A4A-819E-BCDCED741A52}" type="parTrans" cxnId="{59AE9FEB-0EB6-D84A-BF23-A8304A1600F0}">
      <dgm:prSet/>
      <dgm:spPr/>
      <dgm:t>
        <a:bodyPr/>
        <a:lstStyle/>
        <a:p>
          <a:endParaRPr lang="en-US"/>
        </a:p>
      </dgm:t>
    </dgm:pt>
    <dgm:pt modelId="{3EF00779-9CC1-6F48-9511-955AC0551AEC}" type="sibTrans" cxnId="{59AE9FEB-0EB6-D84A-BF23-A8304A1600F0}">
      <dgm:prSet/>
      <dgm:spPr/>
      <dgm:t>
        <a:bodyPr/>
        <a:lstStyle/>
        <a:p>
          <a:endParaRPr lang="en-US"/>
        </a:p>
      </dgm:t>
    </dgm:pt>
    <dgm:pt modelId="{294520A4-D6F2-F14D-AC23-0C63912202DD}">
      <dgm:prSet/>
      <dgm:spPr/>
      <dgm:t>
        <a:bodyPr/>
        <a:lstStyle/>
        <a:p>
          <a:r>
            <a:rPr lang="en-US" dirty="0"/>
            <a:t>Departs pickup location</a:t>
          </a:r>
        </a:p>
      </dgm:t>
    </dgm:pt>
    <dgm:pt modelId="{62271ED4-32C5-5B48-B216-655937A2C46A}" type="parTrans" cxnId="{11E6B731-77F1-534F-BF84-D3BD370BAC7C}">
      <dgm:prSet/>
      <dgm:spPr/>
      <dgm:t>
        <a:bodyPr/>
        <a:lstStyle/>
        <a:p>
          <a:endParaRPr lang="en-US"/>
        </a:p>
      </dgm:t>
    </dgm:pt>
    <dgm:pt modelId="{1818DB60-B6EE-CF4A-8D4E-0D9B4D213C44}" type="sibTrans" cxnId="{11E6B731-77F1-534F-BF84-D3BD370BAC7C}">
      <dgm:prSet/>
      <dgm:spPr/>
      <dgm:t>
        <a:bodyPr/>
        <a:lstStyle/>
        <a:p>
          <a:endParaRPr lang="en-US"/>
        </a:p>
      </dgm:t>
    </dgm:pt>
    <dgm:pt modelId="{AC8AB0A1-021D-7746-B6F8-30B9C0E7DBDE}">
      <dgm:prSet/>
      <dgm:spPr/>
      <dgm:t>
        <a:bodyPr/>
        <a:lstStyle/>
        <a:p>
          <a:r>
            <a:rPr lang="en-US" dirty="0"/>
            <a:t>Arrives at customer’s location</a:t>
          </a:r>
        </a:p>
      </dgm:t>
    </dgm:pt>
    <dgm:pt modelId="{2248FD00-0321-DE4E-B01F-EE565583627A}" type="parTrans" cxnId="{935DBBA6-263D-0245-BD44-7299F0BCA819}">
      <dgm:prSet/>
      <dgm:spPr/>
      <dgm:t>
        <a:bodyPr/>
        <a:lstStyle/>
        <a:p>
          <a:endParaRPr lang="en-US"/>
        </a:p>
      </dgm:t>
    </dgm:pt>
    <dgm:pt modelId="{44F745B9-A1A5-CB42-BA64-0AD12D147080}" type="sibTrans" cxnId="{935DBBA6-263D-0245-BD44-7299F0BCA819}">
      <dgm:prSet/>
      <dgm:spPr/>
      <dgm:t>
        <a:bodyPr/>
        <a:lstStyle/>
        <a:p>
          <a:endParaRPr lang="en-US"/>
        </a:p>
      </dgm:t>
    </dgm:pt>
    <dgm:pt modelId="{1C6C0906-DBBA-1542-83FC-7F3A0702F274}" type="pres">
      <dgm:prSet presAssocID="{3D25C2D2-3536-F642-8641-20C73DA28C0F}" presName="diagram" presStyleCnt="0">
        <dgm:presLayoutVars>
          <dgm:dir/>
          <dgm:resizeHandles/>
        </dgm:presLayoutVars>
      </dgm:prSet>
      <dgm:spPr/>
    </dgm:pt>
    <dgm:pt modelId="{403A3458-7795-0E40-9ABE-031785B2514A}" type="pres">
      <dgm:prSet presAssocID="{C752241A-0F4E-FD48-8D65-0199361F30DD}" presName="firstNode" presStyleLbl="node1" presStyleIdx="0" presStyleCnt="5">
        <dgm:presLayoutVars>
          <dgm:bulletEnabled val="1"/>
        </dgm:presLayoutVars>
      </dgm:prSet>
      <dgm:spPr/>
    </dgm:pt>
    <dgm:pt modelId="{024E906C-CF03-6349-B1E4-68F948D24703}" type="pres">
      <dgm:prSet presAssocID="{9185D108-7C1E-9F4D-AB89-D6B99EEDEBB9}" presName="sibTrans" presStyleLbl="sibTrans2D1" presStyleIdx="0" presStyleCnt="4"/>
      <dgm:spPr/>
    </dgm:pt>
    <dgm:pt modelId="{5A5E529D-E10B-C140-A125-F805AA120B4E}" type="pres">
      <dgm:prSet presAssocID="{FE85DE84-78C9-EA47-BE85-DE72A9C989DA}" presName="middleNode" presStyleCnt="0"/>
      <dgm:spPr/>
    </dgm:pt>
    <dgm:pt modelId="{8A65C1E6-9C1B-B744-B3C1-9EF71E227E61}" type="pres">
      <dgm:prSet presAssocID="{FE85DE84-78C9-EA47-BE85-DE72A9C989DA}" presName="padding" presStyleLbl="node1" presStyleIdx="0" presStyleCnt="5"/>
      <dgm:spPr/>
    </dgm:pt>
    <dgm:pt modelId="{8F7A775E-E697-6440-A82D-46B56FD37423}" type="pres">
      <dgm:prSet presAssocID="{FE85DE84-78C9-EA47-BE85-DE72A9C989DA}" presName="shape" presStyleLbl="node1" presStyleIdx="1" presStyleCnt="5">
        <dgm:presLayoutVars>
          <dgm:bulletEnabled val="1"/>
        </dgm:presLayoutVars>
      </dgm:prSet>
      <dgm:spPr/>
    </dgm:pt>
    <dgm:pt modelId="{02D92FCD-E0AD-1C49-B681-227C31DE661D}" type="pres">
      <dgm:prSet presAssocID="{2346E134-A72C-9A42-818D-FB740A91B355}" presName="sibTrans" presStyleLbl="sibTrans2D1" presStyleIdx="1" presStyleCnt="4"/>
      <dgm:spPr/>
    </dgm:pt>
    <dgm:pt modelId="{58733A81-3605-B140-9690-8730A33D8490}" type="pres">
      <dgm:prSet presAssocID="{5A419FD9-0A61-EF42-818E-FC2846925242}" presName="middleNode" presStyleCnt="0"/>
      <dgm:spPr/>
    </dgm:pt>
    <dgm:pt modelId="{68ED8220-A91E-3544-B939-02345A64C934}" type="pres">
      <dgm:prSet presAssocID="{5A419FD9-0A61-EF42-818E-FC2846925242}" presName="padding" presStyleLbl="node1" presStyleIdx="1" presStyleCnt="5"/>
      <dgm:spPr/>
    </dgm:pt>
    <dgm:pt modelId="{A310E91C-F63C-E34A-99BA-23DA4131EEF4}" type="pres">
      <dgm:prSet presAssocID="{5A419FD9-0A61-EF42-818E-FC2846925242}" presName="shape" presStyleLbl="node1" presStyleIdx="2" presStyleCnt="5">
        <dgm:presLayoutVars>
          <dgm:bulletEnabled val="1"/>
        </dgm:presLayoutVars>
      </dgm:prSet>
      <dgm:spPr/>
    </dgm:pt>
    <dgm:pt modelId="{86375F91-05D8-1342-BA0D-1B047795C5EE}" type="pres">
      <dgm:prSet presAssocID="{3EF00779-9CC1-6F48-9511-955AC0551AEC}" presName="sibTrans" presStyleLbl="sibTrans2D1" presStyleIdx="2" presStyleCnt="4"/>
      <dgm:spPr/>
    </dgm:pt>
    <dgm:pt modelId="{4B8F2AE8-82BC-5F4B-93FE-A5027EDEF220}" type="pres">
      <dgm:prSet presAssocID="{294520A4-D6F2-F14D-AC23-0C63912202DD}" presName="middleNode" presStyleCnt="0"/>
      <dgm:spPr/>
    </dgm:pt>
    <dgm:pt modelId="{77792AE9-1DF9-AB40-B41F-A130D7217A5B}" type="pres">
      <dgm:prSet presAssocID="{294520A4-D6F2-F14D-AC23-0C63912202DD}" presName="padding" presStyleLbl="node1" presStyleIdx="2" presStyleCnt="5"/>
      <dgm:spPr/>
    </dgm:pt>
    <dgm:pt modelId="{34F2E51D-58D3-5D4D-AF89-C703FFEB56B4}" type="pres">
      <dgm:prSet presAssocID="{294520A4-D6F2-F14D-AC23-0C63912202DD}" presName="shape" presStyleLbl="node1" presStyleIdx="3" presStyleCnt="5">
        <dgm:presLayoutVars>
          <dgm:bulletEnabled val="1"/>
        </dgm:presLayoutVars>
      </dgm:prSet>
      <dgm:spPr/>
    </dgm:pt>
    <dgm:pt modelId="{0F4A7086-36B2-AE4A-9AAC-A72904CB2BED}" type="pres">
      <dgm:prSet presAssocID="{1818DB60-B6EE-CF4A-8D4E-0D9B4D213C44}" presName="sibTrans" presStyleLbl="sibTrans2D1" presStyleIdx="3" presStyleCnt="4"/>
      <dgm:spPr/>
    </dgm:pt>
    <dgm:pt modelId="{A922131C-A9AE-5347-BD31-DFC129884ECF}" type="pres">
      <dgm:prSet presAssocID="{AC8AB0A1-021D-7746-B6F8-30B9C0E7DBDE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8E14B208-72BB-2249-9FDD-43A497916FF1}" type="presOf" srcId="{294520A4-D6F2-F14D-AC23-0C63912202DD}" destId="{34F2E51D-58D3-5D4D-AF89-C703FFEB56B4}" srcOrd="0" destOrd="0" presId="urn:microsoft.com/office/officeart/2005/8/layout/bProcess2"/>
    <dgm:cxn modelId="{11E6B731-77F1-534F-BF84-D3BD370BAC7C}" srcId="{3D25C2D2-3536-F642-8641-20C73DA28C0F}" destId="{294520A4-D6F2-F14D-AC23-0C63912202DD}" srcOrd="3" destOrd="0" parTransId="{62271ED4-32C5-5B48-B216-655937A2C46A}" sibTransId="{1818DB60-B6EE-CF4A-8D4E-0D9B4D213C44}"/>
    <dgm:cxn modelId="{65A4D54E-927D-214C-B48E-94F808B9476C}" type="presOf" srcId="{3D25C2D2-3536-F642-8641-20C73DA28C0F}" destId="{1C6C0906-DBBA-1542-83FC-7F3A0702F274}" srcOrd="0" destOrd="0" presId="urn:microsoft.com/office/officeart/2005/8/layout/bProcess2"/>
    <dgm:cxn modelId="{C867FA5C-E647-544A-89A5-AC9D4E7B472D}" type="presOf" srcId="{AC8AB0A1-021D-7746-B6F8-30B9C0E7DBDE}" destId="{A922131C-A9AE-5347-BD31-DFC129884ECF}" srcOrd="0" destOrd="0" presId="urn:microsoft.com/office/officeart/2005/8/layout/bProcess2"/>
    <dgm:cxn modelId="{97D1906D-E668-B549-BDE4-601D8C1CC248}" type="presOf" srcId="{5A419FD9-0A61-EF42-818E-FC2846925242}" destId="{A310E91C-F63C-E34A-99BA-23DA4131EEF4}" srcOrd="0" destOrd="0" presId="urn:microsoft.com/office/officeart/2005/8/layout/bProcess2"/>
    <dgm:cxn modelId="{3CDB8B7A-D991-E448-A33D-9FED75E26A04}" srcId="{3D25C2D2-3536-F642-8641-20C73DA28C0F}" destId="{FE85DE84-78C9-EA47-BE85-DE72A9C989DA}" srcOrd="1" destOrd="0" parTransId="{7FA47C18-C713-8B43-87E8-33B12C1F07C3}" sibTransId="{2346E134-A72C-9A42-818D-FB740A91B355}"/>
    <dgm:cxn modelId="{2E387A7C-AE15-3442-8E0A-D22CE980AA22}" type="presOf" srcId="{2346E134-A72C-9A42-818D-FB740A91B355}" destId="{02D92FCD-E0AD-1C49-B681-227C31DE661D}" srcOrd="0" destOrd="0" presId="urn:microsoft.com/office/officeart/2005/8/layout/bProcess2"/>
    <dgm:cxn modelId="{B2DF3C7E-6F95-BA4C-9ED2-6F29190048F4}" type="presOf" srcId="{1818DB60-B6EE-CF4A-8D4E-0D9B4D213C44}" destId="{0F4A7086-36B2-AE4A-9AAC-A72904CB2BED}" srcOrd="0" destOrd="0" presId="urn:microsoft.com/office/officeart/2005/8/layout/bProcess2"/>
    <dgm:cxn modelId="{935DBBA6-263D-0245-BD44-7299F0BCA819}" srcId="{3D25C2D2-3536-F642-8641-20C73DA28C0F}" destId="{AC8AB0A1-021D-7746-B6F8-30B9C0E7DBDE}" srcOrd="4" destOrd="0" parTransId="{2248FD00-0321-DE4E-B01F-EE565583627A}" sibTransId="{44F745B9-A1A5-CB42-BA64-0AD12D147080}"/>
    <dgm:cxn modelId="{72F2FEA7-24E2-D54E-9511-549FB0C4460A}" type="presOf" srcId="{9185D108-7C1E-9F4D-AB89-D6B99EEDEBB9}" destId="{024E906C-CF03-6349-B1E4-68F948D24703}" srcOrd="0" destOrd="0" presId="urn:microsoft.com/office/officeart/2005/8/layout/bProcess2"/>
    <dgm:cxn modelId="{26D11CC3-C460-4540-AB6A-FC9D74353CB5}" type="presOf" srcId="{3EF00779-9CC1-6F48-9511-955AC0551AEC}" destId="{86375F91-05D8-1342-BA0D-1B047795C5EE}" srcOrd="0" destOrd="0" presId="urn:microsoft.com/office/officeart/2005/8/layout/bProcess2"/>
    <dgm:cxn modelId="{EFAF2DCB-B6BB-CE4E-B9F2-5A632B8F90F3}" type="presOf" srcId="{C752241A-0F4E-FD48-8D65-0199361F30DD}" destId="{403A3458-7795-0E40-9ABE-031785B2514A}" srcOrd="0" destOrd="0" presId="urn:microsoft.com/office/officeart/2005/8/layout/bProcess2"/>
    <dgm:cxn modelId="{CDF468E9-ED26-FB4C-A866-65FC3429CCB0}" srcId="{3D25C2D2-3536-F642-8641-20C73DA28C0F}" destId="{C752241A-0F4E-FD48-8D65-0199361F30DD}" srcOrd="0" destOrd="0" parTransId="{19D518B4-4222-C640-A63D-67AB2AD755C5}" sibTransId="{9185D108-7C1E-9F4D-AB89-D6B99EEDEBB9}"/>
    <dgm:cxn modelId="{59AE9FEB-0EB6-D84A-BF23-A8304A1600F0}" srcId="{3D25C2D2-3536-F642-8641-20C73DA28C0F}" destId="{5A419FD9-0A61-EF42-818E-FC2846925242}" srcOrd="2" destOrd="0" parTransId="{DDD43733-2271-5A4A-819E-BCDCED741A52}" sibTransId="{3EF00779-9CC1-6F48-9511-955AC0551AEC}"/>
    <dgm:cxn modelId="{FBDBB7FA-240C-DB4C-8AC2-0DA78215A147}" type="presOf" srcId="{FE85DE84-78C9-EA47-BE85-DE72A9C989DA}" destId="{8F7A775E-E697-6440-A82D-46B56FD37423}" srcOrd="0" destOrd="0" presId="urn:microsoft.com/office/officeart/2005/8/layout/bProcess2"/>
    <dgm:cxn modelId="{3C88AE04-95B2-0146-A27B-96079BB845EC}" type="presParOf" srcId="{1C6C0906-DBBA-1542-83FC-7F3A0702F274}" destId="{403A3458-7795-0E40-9ABE-031785B2514A}" srcOrd="0" destOrd="0" presId="urn:microsoft.com/office/officeart/2005/8/layout/bProcess2"/>
    <dgm:cxn modelId="{6BCC1236-7E5C-4C4C-AC53-FE7F7D831EA9}" type="presParOf" srcId="{1C6C0906-DBBA-1542-83FC-7F3A0702F274}" destId="{024E906C-CF03-6349-B1E4-68F948D24703}" srcOrd="1" destOrd="0" presId="urn:microsoft.com/office/officeart/2005/8/layout/bProcess2"/>
    <dgm:cxn modelId="{8774AE73-DB3C-214E-B73B-B202A4AB7C5B}" type="presParOf" srcId="{1C6C0906-DBBA-1542-83FC-7F3A0702F274}" destId="{5A5E529D-E10B-C140-A125-F805AA120B4E}" srcOrd="2" destOrd="0" presId="urn:microsoft.com/office/officeart/2005/8/layout/bProcess2"/>
    <dgm:cxn modelId="{48074DBC-6DC8-AB40-BC4B-431C4A78B7FF}" type="presParOf" srcId="{5A5E529D-E10B-C140-A125-F805AA120B4E}" destId="{8A65C1E6-9C1B-B744-B3C1-9EF71E227E61}" srcOrd="0" destOrd="0" presId="urn:microsoft.com/office/officeart/2005/8/layout/bProcess2"/>
    <dgm:cxn modelId="{76E49625-E89C-6348-9224-F1B738C4A2BF}" type="presParOf" srcId="{5A5E529D-E10B-C140-A125-F805AA120B4E}" destId="{8F7A775E-E697-6440-A82D-46B56FD37423}" srcOrd="1" destOrd="0" presId="urn:microsoft.com/office/officeart/2005/8/layout/bProcess2"/>
    <dgm:cxn modelId="{9182FA50-92D1-D44B-98A0-20301B34B884}" type="presParOf" srcId="{1C6C0906-DBBA-1542-83FC-7F3A0702F274}" destId="{02D92FCD-E0AD-1C49-B681-227C31DE661D}" srcOrd="3" destOrd="0" presId="urn:microsoft.com/office/officeart/2005/8/layout/bProcess2"/>
    <dgm:cxn modelId="{D80027AA-72E0-0647-9A13-9D41978EC197}" type="presParOf" srcId="{1C6C0906-DBBA-1542-83FC-7F3A0702F274}" destId="{58733A81-3605-B140-9690-8730A33D8490}" srcOrd="4" destOrd="0" presId="urn:microsoft.com/office/officeart/2005/8/layout/bProcess2"/>
    <dgm:cxn modelId="{8CF2A8BB-930A-A241-8CC6-E96FFDCB844A}" type="presParOf" srcId="{58733A81-3605-B140-9690-8730A33D8490}" destId="{68ED8220-A91E-3544-B939-02345A64C934}" srcOrd="0" destOrd="0" presId="urn:microsoft.com/office/officeart/2005/8/layout/bProcess2"/>
    <dgm:cxn modelId="{1EFA9F1E-0051-404C-A9A3-F4E336282233}" type="presParOf" srcId="{58733A81-3605-B140-9690-8730A33D8490}" destId="{A310E91C-F63C-E34A-99BA-23DA4131EEF4}" srcOrd="1" destOrd="0" presId="urn:microsoft.com/office/officeart/2005/8/layout/bProcess2"/>
    <dgm:cxn modelId="{E708369A-CAC3-9F4E-B35F-B18414C1DA5B}" type="presParOf" srcId="{1C6C0906-DBBA-1542-83FC-7F3A0702F274}" destId="{86375F91-05D8-1342-BA0D-1B047795C5EE}" srcOrd="5" destOrd="0" presId="urn:microsoft.com/office/officeart/2005/8/layout/bProcess2"/>
    <dgm:cxn modelId="{7B503360-1F1D-8842-ACFE-8D2B4B784BC0}" type="presParOf" srcId="{1C6C0906-DBBA-1542-83FC-7F3A0702F274}" destId="{4B8F2AE8-82BC-5F4B-93FE-A5027EDEF220}" srcOrd="6" destOrd="0" presId="urn:microsoft.com/office/officeart/2005/8/layout/bProcess2"/>
    <dgm:cxn modelId="{B1BE0082-650D-324C-815F-2E694D5DFE24}" type="presParOf" srcId="{4B8F2AE8-82BC-5F4B-93FE-A5027EDEF220}" destId="{77792AE9-1DF9-AB40-B41F-A130D7217A5B}" srcOrd="0" destOrd="0" presId="urn:microsoft.com/office/officeart/2005/8/layout/bProcess2"/>
    <dgm:cxn modelId="{93998708-1CD8-2643-B681-53F72E90C39D}" type="presParOf" srcId="{4B8F2AE8-82BC-5F4B-93FE-A5027EDEF220}" destId="{34F2E51D-58D3-5D4D-AF89-C703FFEB56B4}" srcOrd="1" destOrd="0" presId="urn:microsoft.com/office/officeart/2005/8/layout/bProcess2"/>
    <dgm:cxn modelId="{7911FE26-9344-2A49-B7CA-66B525D0164A}" type="presParOf" srcId="{1C6C0906-DBBA-1542-83FC-7F3A0702F274}" destId="{0F4A7086-36B2-AE4A-9AAC-A72904CB2BED}" srcOrd="7" destOrd="0" presId="urn:microsoft.com/office/officeart/2005/8/layout/bProcess2"/>
    <dgm:cxn modelId="{FEDAAF4F-CFFF-4948-A541-B466ED8927EF}" type="presParOf" srcId="{1C6C0906-DBBA-1542-83FC-7F3A0702F274}" destId="{A922131C-A9AE-5347-BD31-DFC129884ECF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3458-7795-0E40-9ABE-031785B2514A}">
      <dsp:nvSpPr>
        <dsp:cNvPr id="0" name=""/>
        <dsp:cNvSpPr/>
      </dsp:nvSpPr>
      <dsp:spPr>
        <a:xfrm>
          <a:off x="0" y="321733"/>
          <a:ext cx="2032000" cy="2032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places order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Delivery Starts</a:t>
          </a:r>
        </a:p>
      </dsp:txBody>
      <dsp:txXfrm>
        <a:off x="297580" y="619313"/>
        <a:ext cx="1436840" cy="1436840"/>
      </dsp:txXfrm>
    </dsp:sp>
    <dsp:sp modelId="{024E906C-CF03-6349-B1E4-68F948D24703}">
      <dsp:nvSpPr>
        <dsp:cNvPr id="0" name=""/>
        <dsp:cNvSpPr/>
      </dsp:nvSpPr>
      <dsp:spPr>
        <a:xfrm rot="10800000">
          <a:off x="660399" y="2616115"/>
          <a:ext cx="711200" cy="55624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7A775E-E697-6440-A82D-46B56FD37423}">
      <dsp:nvSpPr>
        <dsp:cNvPr id="0" name=""/>
        <dsp:cNvSpPr/>
      </dsp:nvSpPr>
      <dsp:spPr>
        <a:xfrm>
          <a:off x="338327" y="3403261"/>
          <a:ext cx="1355344" cy="135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Jumpman</a:t>
          </a:r>
          <a:r>
            <a:rPr lang="en-US" sz="1600" kern="1200" dirty="0"/>
            <a:t> arrives at the pickup location</a:t>
          </a:r>
        </a:p>
      </dsp:txBody>
      <dsp:txXfrm>
        <a:off x="536813" y="3601747"/>
        <a:ext cx="958372" cy="958372"/>
      </dsp:txXfrm>
    </dsp:sp>
    <dsp:sp modelId="{02D92FCD-E0AD-1C49-B681-227C31DE661D}">
      <dsp:nvSpPr>
        <dsp:cNvPr id="0" name=""/>
        <dsp:cNvSpPr/>
      </dsp:nvSpPr>
      <dsp:spPr>
        <a:xfrm rot="5400000">
          <a:off x="2200142" y="3802808"/>
          <a:ext cx="711200" cy="55624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10E91C-F63C-E34A-99BA-23DA4131EEF4}">
      <dsp:nvSpPr>
        <dsp:cNvPr id="0" name=""/>
        <dsp:cNvSpPr/>
      </dsp:nvSpPr>
      <dsp:spPr>
        <a:xfrm>
          <a:off x="3386328" y="3403261"/>
          <a:ext cx="1355344" cy="135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Places order</a:t>
          </a:r>
        </a:p>
      </dsp:txBody>
      <dsp:txXfrm>
        <a:off x="3584814" y="3601747"/>
        <a:ext cx="958372" cy="958372"/>
      </dsp:txXfrm>
    </dsp:sp>
    <dsp:sp modelId="{86375F91-05D8-1342-BA0D-1B047795C5EE}">
      <dsp:nvSpPr>
        <dsp:cNvPr id="0" name=""/>
        <dsp:cNvSpPr/>
      </dsp:nvSpPr>
      <dsp:spPr>
        <a:xfrm>
          <a:off x="3708400" y="2415465"/>
          <a:ext cx="711200" cy="55624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F2E51D-58D3-5D4D-AF89-C703FFEB56B4}">
      <dsp:nvSpPr>
        <dsp:cNvPr id="0" name=""/>
        <dsp:cNvSpPr/>
      </dsp:nvSpPr>
      <dsp:spPr>
        <a:xfrm>
          <a:off x="3386327" y="660061"/>
          <a:ext cx="1355344" cy="135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Departs pickup location</a:t>
          </a:r>
        </a:p>
      </dsp:txBody>
      <dsp:txXfrm>
        <a:off x="3584813" y="858547"/>
        <a:ext cx="958372" cy="958372"/>
      </dsp:txXfrm>
    </dsp:sp>
    <dsp:sp modelId="{0F4A7086-36B2-AE4A-9AAC-A72904CB2BED}">
      <dsp:nvSpPr>
        <dsp:cNvPr id="0" name=""/>
        <dsp:cNvSpPr/>
      </dsp:nvSpPr>
      <dsp:spPr>
        <a:xfrm rot="5400000">
          <a:off x="5078978" y="1059608"/>
          <a:ext cx="711200" cy="556249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22131C-A9AE-5347-BD31-DFC129884ECF}">
      <dsp:nvSpPr>
        <dsp:cNvPr id="0" name=""/>
        <dsp:cNvSpPr/>
      </dsp:nvSpPr>
      <dsp:spPr>
        <a:xfrm>
          <a:off x="6095999" y="321733"/>
          <a:ext cx="2032000" cy="2032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Arrives at customer’s location</a:t>
          </a:r>
        </a:p>
      </dsp:txBody>
      <dsp:txXfrm>
        <a:off x="6393579" y="619313"/>
        <a:ext cx="1436840" cy="143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9469-7D09-8B47-8AA1-0D6AE224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E005F-735D-B948-8E6D-6FE2C994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88A1-A7D4-A148-B375-63EA0EEC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8ABA-A137-7542-91DE-642C754C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A913-D2F0-DE49-A59F-A47663CA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8864-E94D-C843-AF82-DA2A1EAC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75AB-3D25-FC48-9308-BACD95A1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C2A55-207F-3E46-BD16-9BBCD3EB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31DF-4372-5E44-8E6C-B8878C65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8212-BC52-F541-AEAB-D69FBC8A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830E5-6034-4F4A-A845-E44850C4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6B15E-5D47-D741-8E89-17D9F7E9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67C8-B0B9-E843-961E-DAB75351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469A-25A5-9640-8B7E-0524530E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4C94-84AF-664F-B4BC-1C0C491E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B75-79FD-5546-8A0D-B933F274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D547-4018-CE4D-AFE4-CA2D0A82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6939-BF99-1E43-A5F8-98CEC316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B1DE-2025-9946-8A68-A3737F7A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0FA0-7BC4-7949-AD3B-61F18DC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A186-131F-4746-87BA-B15D2230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1C45-4953-234E-A674-45CAA6F7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2BED-C8C1-9741-AECF-2189E408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5E18-54CC-3B41-B198-AF67537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7DF4-9075-B342-9CD0-1CCCFBE7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4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FCA8-6A5B-AC4D-B430-AC628A2D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ED1A-6B04-1146-B9E8-6F4AC4506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26F85-91AC-9E4A-84C6-F0C2F605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415CF-1097-874E-A42A-4194015C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B432-4548-7342-A0DC-B86070B3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09189-1832-1545-ACCF-B1AB04DE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0718-CF5E-DC45-9010-9237FEC1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BB0B-1117-D841-936F-7F00043B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518AC-7B51-5540-8C63-202D8D8F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4B33F-80B8-8B4D-8359-0D2B9D28A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A63CC-81AF-2C4A-B1E7-E0A582B43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361EE-5AD7-644C-80B9-700B5532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4E86D-FEE3-5F4D-98B9-A89F66E8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F63A6-C944-9946-819C-401C99E4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F8F2-D1AE-054B-A82F-7395DEB7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6BFF5-BBD3-7C42-BD93-576400BB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C0157-612A-7F41-B291-560D3E82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985C5-4CA9-1846-8F47-60AE8080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C212-8FCD-E542-8CAC-8A809349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F47A-719B-4842-A45E-DF2FC302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36270-2680-7F48-BA28-E088C93B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EC39-2A03-4746-9E53-120EE637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89F6-D72F-A94B-B52A-73B9135E1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E00F1-4AB3-1A40-947A-AC4825743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AB50-04B7-0F4E-B0EA-933441DB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BC29-BB26-6B4F-A807-EDEEAC68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AB31-D1F9-3D44-9DB9-5FA27AD9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8FC1-D98C-134B-9D8F-C03164D3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9649A-354C-D342-A608-81D359D66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58D3-87D7-FF43-9F50-99524262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C3F5-F202-3E48-8C63-893C7B8E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03554-6929-8648-AB80-09F4CC37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0EB37-2166-7F4B-BFB9-43A8068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EA788-0FA4-3847-8D5D-E82B4399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4C73-8311-CD46-9792-E801859D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C0506-AAD0-CE4C-8F35-1B165E20A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DE54-7BA0-D443-9D54-D30C16798DF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FADE-F57C-DF44-8C08-2759CBE36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91FD-97A5-5F43-9FF4-96A11F3ED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F050-9915-E24F-A2A7-E8AD21817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enstark@uchicago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12FF-9723-8E48-AD34-76A7A269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Jumpman23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11C0-B999-364D-8684-D28EF7370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Stark</a:t>
            </a:r>
          </a:p>
          <a:p>
            <a:r>
              <a:rPr lang="en-US" dirty="0"/>
              <a:t>Position: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0170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7569-74D4-0A4B-9638-8C36D6B9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BBD8-F835-AB4B-A27B-538A6962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1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8DC8-7E80-CD42-B487-C09E7349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6951-E656-014C-8931-822A4DCA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5E93-C07D-1440-89C1-F0E2D13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38EE-7E16-F643-A3EB-890C5E4B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DA99-C362-584A-B5CC-2CDA40E3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2CB1-4D3C-C84E-BC17-72AC1020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 Analysis</a:t>
            </a:r>
          </a:p>
          <a:p>
            <a:r>
              <a:rPr lang="en-US" dirty="0"/>
              <a:t>Thank you for the opportunity, I can be reached at </a:t>
            </a:r>
          </a:p>
          <a:p>
            <a:pPr lvl="1"/>
            <a:r>
              <a:rPr lang="en-US" dirty="0">
                <a:hlinkClick r:id="rId2"/>
              </a:rPr>
              <a:t>stephenstark@uchicago.edu</a:t>
            </a:r>
            <a:endParaRPr lang="en-US" dirty="0"/>
          </a:p>
          <a:p>
            <a:pPr lvl="1"/>
            <a:r>
              <a:rPr lang="en-US" dirty="0"/>
              <a:t>Stephen stark </a:t>
            </a:r>
            <a:r>
              <a:rPr lang="en-US" dirty="0" err="1"/>
              <a:t>linkedin</a:t>
            </a:r>
            <a:endParaRPr lang="en-US" dirty="0"/>
          </a:p>
          <a:p>
            <a:pPr lvl="1"/>
            <a:r>
              <a:rPr lang="en-US" dirty="0"/>
              <a:t>Stephen stark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2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ist of dates on a digital screen">
            <a:extLst>
              <a:ext uri="{FF2B5EF4-FFF2-40B4-BE49-F238E27FC236}">
                <a16:creationId xmlns:a16="http://schemas.microsoft.com/office/drawing/2014/main" id="{8B47FE7D-FCEB-5C4F-A1FE-BE143340C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4" r="23298" b="29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E3DF7-BA3B-2043-9EA1-463FE9DF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Problem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B635-C36B-B645-A447-F4F4AA37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Executive Summary</a:t>
            </a:r>
          </a:p>
          <a:p>
            <a:r>
              <a:rPr lang="en-US" sz="1700" dirty="0"/>
              <a:t>Dataset</a:t>
            </a:r>
          </a:p>
          <a:p>
            <a:r>
              <a:rPr lang="en-US" sz="1700" dirty="0"/>
              <a:t>Data Integrity Issues</a:t>
            </a:r>
          </a:p>
          <a:p>
            <a:r>
              <a:rPr lang="en-US" sz="1700" dirty="0"/>
              <a:t>New York Market Update</a:t>
            </a:r>
          </a:p>
          <a:p>
            <a:r>
              <a:rPr lang="en-US" sz="1700" dirty="0"/>
              <a:t>Growth Strategies</a:t>
            </a:r>
          </a:p>
          <a:p>
            <a:r>
              <a:rPr lang="en-US" sz="1700" dirty="0"/>
              <a:t>Results &amp; Next Steps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7344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E736-4B98-9644-A7B5-0049FB8F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9DF2-3A71-824E-B4DE-C3F1A6B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aren’t </a:t>
            </a:r>
            <a:r>
              <a:rPr lang="en-US" b="1" i="1" dirty="0"/>
              <a:t>significant</a:t>
            </a:r>
            <a:r>
              <a:rPr lang="en-US" dirty="0"/>
              <a:t> data integrity issues</a:t>
            </a:r>
          </a:p>
          <a:p>
            <a:r>
              <a:rPr lang="en-US" dirty="0"/>
              <a:t>The New York market is strong:</a:t>
            </a:r>
          </a:p>
          <a:p>
            <a:pPr lvl="1"/>
            <a:r>
              <a:rPr lang="en-US" dirty="0"/>
              <a:t>Completed X transactions in the month of October 2014</a:t>
            </a:r>
          </a:p>
          <a:p>
            <a:pPr lvl="1"/>
            <a:r>
              <a:rPr lang="en-US" dirty="0"/>
              <a:t>Average delivery time was xx mins</a:t>
            </a:r>
          </a:p>
          <a:p>
            <a:pPr lvl="1"/>
            <a:r>
              <a:rPr lang="en-US" dirty="0"/>
              <a:t>X unique customers, over x% order more than once, x% more than twice</a:t>
            </a:r>
          </a:p>
          <a:p>
            <a:pPr lvl="1"/>
            <a:r>
              <a:rPr lang="en-US" dirty="0"/>
              <a:t>Dinner is the most popular meal ordered</a:t>
            </a:r>
          </a:p>
          <a:p>
            <a:r>
              <a:rPr lang="en-US" dirty="0"/>
              <a:t>Engage the most and least frequent customers and </a:t>
            </a:r>
            <a:r>
              <a:rPr lang="en-US" dirty="0" err="1"/>
              <a:t>Jumpmen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How could the product be improved? Biggest hurdles? Greatest successes?</a:t>
            </a:r>
          </a:p>
          <a:p>
            <a:r>
              <a:rPr lang="en-US" dirty="0"/>
              <a:t>Growth strategies:</a:t>
            </a:r>
          </a:p>
        </p:txBody>
      </p:sp>
    </p:spTree>
    <p:extLst>
      <p:ext uri="{BB962C8B-B14F-4D97-AF65-F5344CB8AC3E}">
        <p14:creationId xmlns:p14="http://schemas.microsoft.com/office/powerpoint/2010/main" val="186464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2D2-D305-994E-9DB7-08152701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Jumpman</a:t>
            </a:r>
            <a:r>
              <a:rPr lang="en-US" dirty="0"/>
              <a:t> to Customer Delivery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3C3F24-4393-BB4C-8E69-B89EDE9F0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836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5C3F48F3-A8FD-9A44-897A-A9E8F5F35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4825" y="3457310"/>
            <a:ext cx="914400" cy="914400"/>
          </a:xfrm>
          <a:prstGeom prst="rect">
            <a:avLst/>
          </a:prstGeom>
        </p:spPr>
      </p:pic>
      <p:pic>
        <p:nvPicPr>
          <p:cNvPr id="10" name="Graphic 9" descr="Hourglass Finished">
            <a:extLst>
              <a:ext uri="{FF2B5EF4-FFF2-40B4-BE49-F238E27FC236}">
                <a16:creationId xmlns:a16="http://schemas.microsoft.com/office/drawing/2014/main" id="{8AF26DCF-8EF1-AE4D-8966-CE16D75154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5681133"/>
            <a:ext cx="914400" cy="914400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0A4035FC-A054-0F49-B7D8-D1448F4CAC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99700" y="15001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3C1890-5AEA-3A48-8A35-4F5D310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954911C-0D40-CA4C-BE52-3E922EA40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654" y="987425"/>
            <a:ext cx="5981267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FC9FF7-0F74-DC46-B1BA-0E0A7080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5,900+ records and 18 features</a:t>
            </a:r>
          </a:p>
          <a:p>
            <a:r>
              <a:rPr lang="en-US" dirty="0"/>
              <a:t>Engineered Features:</a:t>
            </a:r>
          </a:p>
          <a:p>
            <a:r>
              <a:rPr lang="en-US" dirty="0"/>
              <a:t>-One </a:t>
            </a:r>
          </a:p>
          <a:p>
            <a:r>
              <a:rPr lang="en-US" dirty="0"/>
              <a:t>-Two</a:t>
            </a:r>
          </a:p>
          <a:p>
            <a:r>
              <a:rPr lang="en-US" dirty="0"/>
              <a:t>-Three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1B3F-7BFC-2140-B2D5-809FEF61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Concerns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BA09C-4854-A344-8923-403A2A3B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5867400" cy="43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5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9E6-EAC1-CA49-9AB5-A2179A65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7BD82-DE94-2D4B-BBFE-B128B957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1" y="3183217"/>
            <a:ext cx="4940300" cy="353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4A592-9907-ED43-9094-9502AD4A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76" y="2962275"/>
            <a:ext cx="50165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F9AC-AAE7-4345-A416-E07CA295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2B0C-1D33-2143-B837-19DC659A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3835-7093-2148-9141-44AE6A0B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3F0F-BE41-0A41-9705-141A1F6A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174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Jumpman23 Analysis</vt:lpstr>
      <vt:lpstr>Problem Overview</vt:lpstr>
      <vt:lpstr>Executive Summary</vt:lpstr>
      <vt:lpstr>Jumpman to Customer Delivery Process</vt:lpstr>
      <vt:lpstr>Dataset</vt:lpstr>
      <vt:lpstr>Integrity Concerns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Jumpman23 Analysis</dc:title>
  <dc:creator>Stephen Stark</dc:creator>
  <cp:lastModifiedBy>Stephen Stark</cp:lastModifiedBy>
  <cp:revision>3</cp:revision>
  <dcterms:created xsi:type="dcterms:W3CDTF">2020-10-07T19:45:47Z</dcterms:created>
  <dcterms:modified xsi:type="dcterms:W3CDTF">2020-10-07T20:14:48Z</dcterms:modified>
</cp:coreProperties>
</file>