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248354D-1F38-4AFD-9F02-969B1B26A57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A34559D-82E0-4B2C-8DD5-3FDD1E74D7F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10/9/20 11:09:22 AM CDT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0EEADCBA-2287-4B52-AF16-3B8FE0254B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38" y="0"/>
            <a:ext cx="112799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2020-10-09T16:09:22Z</dcterms:created>
  <dcterms:modified xsi:type="dcterms:W3CDTF">2020-10-09T16:09:22Z</dcterms:modified>
</cp:coreProperties>
</file>