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EB4E0EE-5DDA-4211-993F-3025D0E641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3A7234-E239-41FE-A22A-FC2CFF5D3C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10/9/20 1:42:24 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43C41645-29CD-4962-A9E5-4ECA06CFB7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50" y="0"/>
            <a:ext cx="5449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2020-10-09T06:42:24Z</dcterms:created>
  <dcterms:modified xsi:type="dcterms:W3CDTF">2020-10-09T06:42:24Z</dcterms:modified>
</cp:coreProperties>
</file>