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E805B5-97A1-4FE4-9CA1-3BF373B1AC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7F3E82-8161-4B8E-89EF-73F747F1D2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 8:32:24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iveries" id="2" name="slide2">
            <a:extLst>
              <a:ext uri="{FF2B5EF4-FFF2-40B4-BE49-F238E27FC236}">
                <a16:creationId xmlns:a16="http://schemas.microsoft.com/office/drawing/2014/main" id="{810AEA84-0D23-4563-BDFF-0E9579F64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42875"/>
            <a:ext cx="62960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2020-10-09T01:32:24Z</dcterms:created>
  <dcterms:modified xsi:type="dcterms:W3CDTF">2020-10-09T01:32:24Z</dcterms:modified>
</cp:coreProperties>
</file>