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23610D-CC1E-49E7-83F2-10681A30E4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29E5BA-D87C-4B6D-88CE-CA6092FBAD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 6:12:11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E07CE051-8329-410F-A5D9-D960B4027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27" y="0"/>
            <a:ext cx="559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2020-10-08T23:12:11Z</dcterms:created>
  <dcterms:modified xsi:type="dcterms:W3CDTF">2020-10-08T23:12:11Z</dcterms:modified>
</cp:coreProperties>
</file>