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B398C8-51E0-4298-BF67-DA088E57BC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1CA10C-C983-4CA6-9FA1-AAA385F4E2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 5:13:22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kup" id="2" name="slide2">
            <a:extLst>
              <a:ext uri="{FF2B5EF4-FFF2-40B4-BE49-F238E27FC236}">
                <a16:creationId xmlns:a16="http://schemas.microsoft.com/office/drawing/2014/main" id="{A449168C-67B4-47F9-9558-01F97D1E1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0"/>
            <a:ext cx="11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off" id="3" name="slide3">
            <a:extLst>
              <a:ext uri="{FF2B5EF4-FFF2-40B4-BE49-F238E27FC236}">
                <a16:creationId xmlns:a16="http://schemas.microsoft.com/office/drawing/2014/main" id="{688C9BF6-3F41-45CF-B41D-2B2D752B5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0"/>
            <a:ext cx="11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2020-10-07T22:13:22Z</dcterms:created>
  <dcterms:modified xsi:type="dcterms:W3CDTF">2020-10-07T22:13:22Z</dcterms:modified>
</cp:coreProperties>
</file>