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iVoqpnptIF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acuGetuh1Q  AiE5wrVb6OhmAEwh51hyzMg76MT6pY3zr8FyJE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aKAse3Vycl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YAr8UUMqrM2LCcFBVIij07Ez3QXYaC2XAXXamsbMVovnNt79nV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lKlNUV5wRE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J9H03aJxDlF9arUfyQGCbo3MUU3zsIoc1CvGHwVsc3w8RLVMTo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jgseImuDOy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xLog46HhhdwuWUwfxGRKKCs 5ETUSH UPODKdzEwXdXQ0BWcPI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9HbdLzEKAu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Omif8lZxldVREKHP5yZdeayPkJpaPtUsRXVQGYPYYPIXMNXF7z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