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DC1"/>
    <a:srgbClr val="01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3267"/>
  </p:normalViewPr>
  <p:slideViewPr>
    <p:cSldViewPr snapToGrid="0" snapToObjects="1">
      <p:cViewPr>
        <p:scale>
          <a:sx n="61" d="100"/>
          <a:sy n="61" d="100"/>
        </p:scale>
        <p:origin x="207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9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89D6-D28E-B44C-8452-3CA65F95EF52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8E8DC47-875C-8F4D-9092-8872C223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776214" y="1576733"/>
            <a:ext cx="2510747" cy="24346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8D2AD1-68DA-7E47-95E6-7425B7F2E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9" t="19140" r="18722" b="26236"/>
          <a:stretch/>
        </p:blipFill>
        <p:spPr>
          <a:xfrm rot="11700000">
            <a:off x="6071667" y="1664015"/>
            <a:ext cx="2834168" cy="2716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849" y="-903260"/>
            <a:ext cx="1847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0" dirty="0">
              <a:solidFill>
                <a:schemeClr val="accent2"/>
              </a:solidFill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862EFF1F-A374-644B-8796-1860BF90653D}"/>
              </a:ext>
            </a:extLst>
          </p:cNvPr>
          <p:cNvSpPr txBox="1"/>
          <p:nvPr/>
        </p:nvSpPr>
        <p:spPr>
          <a:xfrm>
            <a:off x="1288214" y="840498"/>
            <a:ext cx="17748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0" dirty="0">
                <a:solidFill>
                  <a:srgbClr val="0070C0"/>
                </a:solidFill>
              </a:rPr>
              <a:t>S</a:t>
            </a:r>
            <a:endParaRPr lang="en-US" sz="26000" dirty="0">
              <a:solidFill>
                <a:srgbClr val="0070C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0FB8BC-95EA-B341-A1EE-9C7AF99B5796}"/>
              </a:ext>
            </a:extLst>
          </p:cNvPr>
          <p:cNvSpPr/>
          <p:nvPr/>
        </p:nvSpPr>
        <p:spPr>
          <a:xfrm>
            <a:off x="5286961" y="3042247"/>
            <a:ext cx="5343086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4000" dirty="0">
                <a:ln w="0"/>
                <a:solidFill>
                  <a:srgbClr val="FF0000"/>
                </a:solidFill>
                <a:latin typeface="Arial Rounded MT Bold" panose="020F0704030504030204" pitchFamily="34" charset="77"/>
                <a:ea typeface="Toppan Bunkyu Midashi Gothic Ex" panose="020B0900000000000000" pitchFamily="34" charset="-128"/>
                <a:cs typeface="Arial" panose="020B0604020202020204" pitchFamily="34" charset="0"/>
              </a:rPr>
              <a:t>2021</a:t>
            </a:r>
            <a:endParaRPr lang="zh-CN" altLang="en-US" sz="14000" dirty="0">
              <a:ln w="0"/>
              <a:solidFill>
                <a:srgbClr val="FF0000"/>
              </a:solidFill>
              <a:latin typeface="Arial Rounded MT Bold" panose="020F0704030504030204" pitchFamily="34" charset="77"/>
              <a:ea typeface="Toppan Bunkyu Midashi Gothic Ex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46B8C4-70BD-5C47-86BA-72AE0C805971}"/>
              </a:ext>
            </a:extLst>
          </p:cNvPr>
          <p:cNvGrpSpPr/>
          <p:nvPr/>
        </p:nvGrpSpPr>
        <p:grpSpPr>
          <a:xfrm>
            <a:off x="4116253" y="1916639"/>
            <a:ext cx="2885435" cy="2166994"/>
            <a:chOff x="7032844" y="2496606"/>
            <a:chExt cx="2885435" cy="21669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F6A76A-6AE0-CA4D-8238-DE5B45DA7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2844" y="2633197"/>
              <a:ext cx="2030700" cy="312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2037B92-BB59-6342-AE76-289D87D520AC}"/>
                </a:ext>
              </a:extLst>
            </p:cNvPr>
            <p:cNvSpPr/>
            <p:nvPr/>
          </p:nvSpPr>
          <p:spPr>
            <a:xfrm rot="10800000">
              <a:off x="8559380" y="2496606"/>
              <a:ext cx="145692" cy="2166994"/>
            </a:xfrm>
            <a:prstGeom prst="trapezoid">
              <a:avLst>
                <a:gd name="adj" fmla="val 227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95FA9A47-9556-2C4F-B320-C8670ED26BBB}"/>
                </a:ext>
              </a:extLst>
            </p:cNvPr>
            <p:cNvSpPr/>
            <p:nvPr/>
          </p:nvSpPr>
          <p:spPr>
            <a:xfrm rot="5400000">
              <a:off x="9094453" y="2114244"/>
              <a:ext cx="155609" cy="1492043"/>
            </a:xfrm>
            <a:prstGeom prst="trapezoid">
              <a:avLst>
                <a:gd name="adj" fmla="val 227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0E873A-3119-764B-AC5D-E86945727D76}"/>
                </a:ext>
              </a:extLst>
            </p:cNvPr>
            <p:cNvSpPr/>
            <p:nvPr/>
          </p:nvSpPr>
          <p:spPr>
            <a:xfrm>
              <a:off x="8483982" y="2715699"/>
              <a:ext cx="295633" cy="2956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6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DengXian</vt:lpstr>
      <vt:lpstr>Toppan Bunkyu Midashi Gothic Ex</vt:lpstr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Da</dc:creator>
  <cp:lastModifiedBy>Yan, Da</cp:lastModifiedBy>
  <cp:revision>23</cp:revision>
  <cp:lastPrinted>2018-02-17T18:49:17Z</cp:lastPrinted>
  <dcterms:created xsi:type="dcterms:W3CDTF">2018-02-17T18:33:32Z</dcterms:created>
  <dcterms:modified xsi:type="dcterms:W3CDTF">2020-12-20T06:46:27Z</dcterms:modified>
</cp:coreProperties>
</file>