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258" r:id="rId4"/>
    <p:sldId id="260" r:id="rId5"/>
    <p:sldId id="261" r:id="rId6"/>
    <p:sldId id="262" r:id="rId7"/>
    <p:sldId id="268" r:id="rId8"/>
    <p:sldId id="312" r:id="rId9"/>
    <p:sldId id="313" r:id="rId10"/>
    <p:sldId id="314" r:id="rId11"/>
    <p:sldId id="315" r:id="rId12"/>
    <p:sldId id="316" r:id="rId13"/>
    <p:sldId id="317" r:id="rId14"/>
    <p:sldId id="271" r:id="rId15"/>
    <p:sldId id="318" r:id="rId16"/>
    <p:sldId id="273" r:id="rId17"/>
    <p:sldId id="274" r:id="rId18"/>
    <p:sldId id="294" r:id="rId19"/>
    <p:sldId id="295" r:id="rId20"/>
    <p:sldId id="319" r:id="rId21"/>
    <p:sldId id="320" r:id="rId22"/>
    <p:sldId id="321" r:id="rId23"/>
    <p:sldId id="322" r:id="rId24"/>
    <p:sldId id="323" r:id="rId25"/>
  </p:sldIdLst>
  <p:sldSz cx="9144000" cy="5143500" type="screen16x9"/>
  <p:notesSz cx="6858000" cy="9144000"/>
  <p:embeddedFontLst>
    <p:embeddedFont>
      <p:font typeface="Albert Sans SemiBold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Noto Sans" panose="020B0604020202020204" charset="0"/>
      <p:regular r:id="rId35"/>
      <p:bold r:id="rId36"/>
      <p:italic r:id="rId37"/>
      <p:boldItalic r:id="rId38"/>
    </p:embeddedFont>
    <p:embeddedFont>
      <p:font typeface="Bebas Neue" panose="020B0604020202020204" charset="0"/>
      <p:regular r:id="rId39"/>
    </p:embeddedFont>
    <p:embeddedFont>
      <p:font typeface="Anaheim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8C94E-A1BC-4F2F-935D-8FE7BE23C362}">
  <a:tblStyle styleId="{61F8C94E-A1BC-4F2F-935D-8FE7BE23C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1D7DCD-2EED-4719-9982-B2E4BB3FE8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763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5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1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9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5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21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6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3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23ce67d153d_0_29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23ce67d153d_0_29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714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1" name="Google Shape;8481;g23ce67d153d_0_15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2" name="Google Shape;8482;g23ce67d153d_0_15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744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7" name="Google Shape;8487;g23ce67d153d_0_15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8" name="Google Shape;8488;g23ce67d153d_0_15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38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7" name="Google Shape;8487;g23ce67d153d_0_15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8" name="Google Shape;8488;g23ce67d153d_0_15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5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603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7" name="Google Shape;8487;g23ce67d153d_0_15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8" name="Google Shape;8488;g23ce67d153d_0_15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5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7" name="Google Shape;8487;g23ce67d153d_0_15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8" name="Google Shape;8488;g23ce67d153d_0_15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0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7" name="Google Shape;8487;g23ce67d153d_0_15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8" name="Google Shape;8488;g23ce67d153d_0_15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93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7" name="Google Shape;8487;g23ce67d153d_0_15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8" name="Google Shape;8488;g23ce67d153d_0_15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8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3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6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87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0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1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15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50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36000" cy="24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46" y="3025550"/>
            <a:ext cx="6036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9"/>
          <p:cNvSpPr txBox="1">
            <a:spLocks noGrp="1"/>
          </p:cNvSpPr>
          <p:nvPr>
            <p:ph type="subTitle" idx="1"/>
          </p:nvPr>
        </p:nvSpPr>
        <p:spPr>
          <a:xfrm>
            <a:off x="872275" y="2203704"/>
            <a:ext cx="218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9"/>
          <p:cNvSpPr txBox="1">
            <a:spLocks noGrp="1"/>
          </p:cNvSpPr>
          <p:nvPr>
            <p:ph type="subTitle" idx="2"/>
          </p:nvPr>
        </p:nvSpPr>
        <p:spPr>
          <a:xfrm>
            <a:off x="3478800" y="2203704"/>
            <a:ext cx="218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9"/>
          <p:cNvSpPr txBox="1">
            <a:spLocks noGrp="1"/>
          </p:cNvSpPr>
          <p:nvPr>
            <p:ph type="subTitle" idx="3"/>
          </p:nvPr>
        </p:nvSpPr>
        <p:spPr>
          <a:xfrm>
            <a:off x="2175538" y="3848213"/>
            <a:ext cx="218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9"/>
          <p:cNvSpPr txBox="1">
            <a:spLocks noGrp="1"/>
          </p:cNvSpPr>
          <p:nvPr>
            <p:ph type="subTitle" idx="4"/>
          </p:nvPr>
        </p:nvSpPr>
        <p:spPr>
          <a:xfrm>
            <a:off x="4782063" y="3848213"/>
            <a:ext cx="218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9"/>
          <p:cNvSpPr txBox="1">
            <a:spLocks noGrp="1"/>
          </p:cNvSpPr>
          <p:nvPr>
            <p:ph type="subTitle" idx="5"/>
          </p:nvPr>
        </p:nvSpPr>
        <p:spPr>
          <a:xfrm>
            <a:off x="6085325" y="2203704"/>
            <a:ext cx="218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9"/>
          <p:cNvSpPr txBox="1">
            <a:spLocks noGrp="1"/>
          </p:cNvSpPr>
          <p:nvPr>
            <p:ph type="subTitle" idx="6"/>
          </p:nvPr>
        </p:nvSpPr>
        <p:spPr>
          <a:xfrm>
            <a:off x="876575" y="1408176"/>
            <a:ext cx="21777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4" name="Google Shape;984;p29"/>
          <p:cNvSpPr txBox="1">
            <a:spLocks noGrp="1"/>
          </p:cNvSpPr>
          <p:nvPr>
            <p:ph type="subTitle" idx="7"/>
          </p:nvPr>
        </p:nvSpPr>
        <p:spPr>
          <a:xfrm>
            <a:off x="3482975" y="1408176"/>
            <a:ext cx="21777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5" name="Google Shape;985;p29"/>
          <p:cNvSpPr txBox="1">
            <a:spLocks noGrp="1"/>
          </p:cNvSpPr>
          <p:nvPr>
            <p:ph type="subTitle" idx="8"/>
          </p:nvPr>
        </p:nvSpPr>
        <p:spPr>
          <a:xfrm>
            <a:off x="6089625" y="1408176"/>
            <a:ext cx="21777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6" name="Google Shape;986;p29"/>
          <p:cNvSpPr txBox="1">
            <a:spLocks noGrp="1"/>
          </p:cNvSpPr>
          <p:nvPr>
            <p:ph type="subTitle" idx="9"/>
          </p:nvPr>
        </p:nvSpPr>
        <p:spPr>
          <a:xfrm>
            <a:off x="2179775" y="3052641"/>
            <a:ext cx="21777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7" name="Google Shape;987;p29"/>
          <p:cNvSpPr txBox="1">
            <a:spLocks noGrp="1"/>
          </p:cNvSpPr>
          <p:nvPr>
            <p:ph type="subTitle" idx="13"/>
          </p:nvPr>
        </p:nvSpPr>
        <p:spPr>
          <a:xfrm>
            <a:off x="4786175" y="3052641"/>
            <a:ext cx="21777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8" name="Google Shape;988;p29"/>
          <p:cNvSpPr/>
          <p:nvPr/>
        </p:nvSpPr>
        <p:spPr>
          <a:xfrm>
            <a:off x="5752250" y="1511575"/>
            <a:ext cx="3033425" cy="3686650"/>
          </a:xfrm>
          <a:custGeom>
            <a:avLst/>
            <a:gdLst/>
            <a:ahLst/>
            <a:cxnLst/>
            <a:rect l="l" t="t" r="r" b="b"/>
            <a:pathLst>
              <a:path w="121337" h="147466" extrusionOk="0">
                <a:moveTo>
                  <a:pt x="0" y="147466"/>
                </a:moveTo>
                <a:lnTo>
                  <a:pt x="0" y="135154"/>
                </a:lnTo>
                <a:lnTo>
                  <a:pt x="102596" y="135154"/>
                </a:lnTo>
                <a:lnTo>
                  <a:pt x="121337" y="116413"/>
                </a:lnTo>
                <a:lnTo>
                  <a:pt x="121337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89" name="Google Shape;989;p29"/>
          <p:cNvGrpSpPr/>
          <p:nvPr/>
        </p:nvGrpSpPr>
        <p:grpSpPr>
          <a:xfrm>
            <a:off x="8490975" y="1040460"/>
            <a:ext cx="520834" cy="471110"/>
            <a:chOff x="361850" y="2985150"/>
            <a:chExt cx="632925" cy="572500"/>
          </a:xfrm>
        </p:grpSpPr>
        <p:sp>
          <p:nvSpPr>
            <p:cNvPr id="990" name="Google Shape;990;p29"/>
            <p:cNvSpPr/>
            <p:nvPr/>
          </p:nvSpPr>
          <p:spPr>
            <a:xfrm>
              <a:off x="883625" y="3021350"/>
              <a:ext cx="111150" cy="24825"/>
            </a:xfrm>
            <a:custGeom>
              <a:avLst/>
              <a:gdLst/>
              <a:ahLst/>
              <a:cxnLst/>
              <a:rect l="l" t="t" r="r" b="b"/>
              <a:pathLst>
                <a:path w="4446" h="993" extrusionOk="0">
                  <a:moveTo>
                    <a:pt x="1" y="1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9"/>
                    <a:pt x="4445" y="740"/>
                  </a:cubicBezTo>
                  <a:lnTo>
                    <a:pt x="4445" y="254"/>
                  </a:lnTo>
                  <a:cubicBezTo>
                    <a:pt x="4445" y="114"/>
                    <a:pt x="4333" y="1"/>
                    <a:pt x="4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833100" y="3021350"/>
              <a:ext cx="66175" cy="24825"/>
            </a:xfrm>
            <a:custGeom>
              <a:avLst/>
              <a:gdLst/>
              <a:ahLst/>
              <a:cxnLst/>
              <a:rect l="l" t="t" r="r" b="b"/>
              <a:pathLst>
                <a:path w="2647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71"/>
                    <a:pt x="2646" y="496"/>
                  </a:cubicBezTo>
                  <a:cubicBezTo>
                    <a:pt x="2646" y="223"/>
                    <a:pt x="2425" y="1"/>
                    <a:pt x="2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883625" y="3092525"/>
              <a:ext cx="111150" cy="24800"/>
            </a:xfrm>
            <a:custGeom>
              <a:avLst/>
              <a:gdLst/>
              <a:ahLst/>
              <a:cxnLst/>
              <a:rect l="l" t="t" r="r" b="b"/>
              <a:pathLst>
                <a:path w="4446" h="992" extrusionOk="0">
                  <a:moveTo>
                    <a:pt x="1" y="0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8"/>
                    <a:pt x="4445" y="739"/>
                  </a:cubicBezTo>
                  <a:lnTo>
                    <a:pt x="4445" y="253"/>
                  </a:lnTo>
                  <a:cubicBezTo>
                    <a:pt x="4445" y="114"/>
                    <a:pt x="4333" y="0"/>
                    <a:pt x="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833100" y="3092525"/>
              <a:ext cx="66175" cy="24800"/>
            </a:xfrm>
            <a:custGeom>
              <a:avLst/>
              <a:gdLst/>
              <a:ahLst/>
              <a:cxnLst/>
              <a:rect l="l" t="t" r="r" b="b"/>
              <a:pathLst>
                <a:path w="2647" h="992" extrusionOk="0">
                  <a:moveTo>
                    <a:pt x="0" y="0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69"/>
                    <a:pt x="2646" y="496"/>
                  </a:cubicBezTo>
                  <a:cubicBezTo>
                    <a:pt x="2646" y="223"/>
                    <a:pt x="2425" y="0"/>
                    <a:pt x="2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883625" y="3163675"/>
              <a:ext cx="111150" cy="24825"/>
            </a:xfrm>
            <a:custGeom>
              <a:avLst/>
              <a:gdLst/>
              <a:ahLst/>
              <a:cxnLst/>
              <a:rect l="l" t="t" r="r" b="b"/>
              <a:pathLst>
                <a:path w="4446" h="993" extrusionOk="0">
                  <a:moveTo>
                    <a:pt x="1" y="1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9"/>
                    <a:pt x="4445" y="740"/>
                  </a:cubicBezTo>
                  <a:lnTo>
                    <a:pt x="4445" y="253"/>
                  </a:lnTo>
                  <a:cubicBezTo>
                    <a:pt x="4445" y="114"/>
                    <a:pt x="4333" y="1"/>
                    <a:pt x="4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833100" y="3163675"/>
              <a:ext cx="66175" cy="24825"/>
            </a:xfrm>
            <a:custGeom>
              <a:avLst/>
              <a:gdLst/>
              <a:ahLst/>
              <a:cxnLst/>
              <a:rect l="l" t="t" r="r" b="b"/>
              <a:pathLst>
                <a:path w="2647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70"/>
                    <a:pt x="2646" y="496"/>
                  </a:cubicBezTo>
                  <a:cubicBezTo>
                    <a:pt x="2646" y="222"/>
                    <a:pt x="2425" y="1"/>
                    <a:pt x="2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83625" y="3234850"/>
              <a:ext cx="111150" cy="24800"/>
            </a:xfrm>
            <a:custGeom>
              <a:avLst/>
              <a:gdLst/>
              <a:ahLst/>
              <a:cxnLst/>
              <a:rect l="l" t="t" r="r" b="b"/>
              <a:pathLst>
                <a:path w="4446" h="992" extrusionOk="0">
                  <a:moveTo>
                    <a:pt x="1" y="0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8"/>
                    <a:pt x="4445" y="739"/>
                  </a:cubicBezTo>
                  <a:lnTo>
                    <a:pt x="4445" y="253"/>
                  </a:lnTo>
                  <a:cubicBezTo>
                    <a:pt x="4445" y="113"/>
                    <a:pt x="4333" y="0"/>
                    <a:pt x="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833100" y="3234850"/>
              <a:ext cx="66175" cy="24800"/>
            </a:xfrm>
            <a:custGeom>
              <a:avLst/>
              <a:gdLst/>
              <a:ahLst/>
              <a:cxnLst/>
              <a:rect l="l" t="t" r="r" b="b"/>
              <a:pathLst>
                <a:path w="2647" h="992" extrusionOk="0">
                  <a:moveTo>
                    <a:pt x="0" y="0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69"/>
                    <a:pt x="2646" y="496"/>
                  </a:cubicBezTo>
                  <a:cubicBezTo>
                    <a:pt x="2646" y="222"/>
                    <a:pt x="2425" y="0"/>
                    <a:pt x="2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883625" y="3306000"/>
              <a:ext cx="111150" cy="24800"/>
            </a:xfrm>
            <a:custGeom>
              <a:avLst/>
              <a:gdLst/>
              <a:ahLst/>
              <a:cxnLst/>
              <a:rect l="l" t="t" r="r" b="b"/>
              <a:pathLst>
                <a:path w="4446" h="992" extrusionOk="0">
                  <a:moveTo>
                    <a:pt x="1" y="1"/>
                  </a:moveTo>
                  <a:lnTo>
                    <a:pt x="1" y="991"/>
                  </a:lnTo>
                  <a:lnTo>
                    <a:pt x="4194" y="991"/>
                  </a:lnTo>
                  <a:cubicBezTo>
                    <a:pt x="4333" y="991"/>
                    <a:pt x="4445" y="879"/>
                    <a:pt x="4445" y="739"/>
                  </a:cubicBezTo>
                  <a:lnTo>
                    <a:pt x="4445" y="253"/>
                  </a:lnTo>
                  <a:cubicBezTo>
                    <a:pt x="4445" y="113"/>
                    <a:pt x="4333" y="1"/>
                    <a:pt x="4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833100" y="3306000"/>
              <a:ext cx="66175" cy="24800"/>
            </a:xfrm>
            <a:custGeom>
              <a:avLst/>
              <a:gdLst/>
              <a:ahLst/>
              <a:cxnLst/>
              <a:rect l="l" t="t" r="r" b="b"/>
              <a:pathLst>
                <a:path w="2647" h="992" extrusionOk="0">
                  <a:moveTo>
                    <a:pt x="0" y="1"/>
                  </a:moveTo>
                  <a:lnTo>
                    <a:pt x="0" y="991"/>
                  </a:lnTo>
                  <a:lnTo>
                    <a:pt x="2151" y="991"/>
                  </a:lnTo>
                  <a:cubicBezTo>
                    <a:pt x="2425" y="991"/>
                    <a:pt x="2646" y="770"/>
                    <a:pt x="2646" y="496"/>
                  </a:cubicBezTo>
                  <a:cubicBezTo>
                    <a:pt x="2646" y="222"/>
                    <a:pt x="2425" y="1"/>
                    <a:pt x="2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883625" y="3377150"/>
              <a:ext cx="111150" cy="24800"/>
            </a:xfrm>
            <a:custGeom>
              <a:avLst/>
              <a:gdLst/>
              <a:ahLst/>
              <a:cxnLst/>
              <a:rect l="l" t="t" r="r" b="b"/>
              <a:pathLst>
                <a:path w="4446" h="992" extrusionOk="0">
                  <a:moveTo>
                    <a:pt x="1" y="0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9"/>
                    <a:pt x="4445" y="739"/>
                  </a:cubicBezTo>
                  <a:lnTo>
                    <a:pt x="4445" y="253"/>
                  </a:lnTo>
                  <a:cubicBezTo>
                    <a:pt x="4445" y="114"/>
                    <a:pt x="4333" y="0"/>
                    <a:pt x="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833100" y="3377150"/>
              <a:ext cx="66175" cy="24800"/>
            </a:xfrm>
            <a:custGeom>
              <a:avLst/>
              <a:gdLst/>
              <a:ahLst/>
              <a:cxnLst/>
              <a:rect l="l" t="t" r="r" b="b"/>
              <a:pathLst>
                <a:path w="2647" h="992" extrusionOk="0">
                  <a:moveTo>
                    <a:pt x="0" y="0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70"/>
                    <a:pt x="2646" y="497"/>
                  </a:cubicBezTo>
                  <a:cubicBezTo>
                    <a:pt x="2646" y="223"/>
                    <a:pt x="2425" y="0"/>
                    <a:pt x="2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883625" y="3448300"/>
              <a:ext cx="111150" cy="24825"/>
            </a:xfrm>
            <a:custGeom>
              <a:avLst/>
              <a:gdLst/>
              <a:ahLst/>
              <a:cxnLst/>
              <a:rect l="l" t="t" r="r" b="b"/>
              <a:pathLst>
                <a:path w="4446" h="993" extrusionOk="0">
                  <a:moveTo>
                    <a:pt x="1" y="1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9"/>
                    <a:pt x="4445" y="740"/>
                  </a:cubicBezTo>
                  <a:lnTo>
                    <a:pt x="4445" y="253"/>
                  </a:lnTo>
                  <a:cubicBezTo>
                    <a:pt x="4445" y="114"/>
                    <a:pt x="4333" y="1"/>
                    <a:pt x="4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833100" y="3448300"/>
              <a:ext cx="66175" cy="24825"/>
            </a:xfrm>
            <a:custGeom>
              <a:avLst/>
              <a:gdLst/>
              <a:ahLst/>
              <a:cxnLst/>
              <a:rect l="l" t="t" r="r" b="b"/>
              <a:pathLst>
                <a:path w="2647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71"/>
                    <a:pt x="2646" y="497"/>
                  </a:cubicBezTo>
                  <a:cubicBezTo>
                    <a:pt x="2646" y="223"/>
                    <a:pt x="2425" y="1"/>
                    <a:pt x="2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883625" y="3519475"/>
              <a:ext cx="111150" cy="24800"/>
            </a:xfrm>
            <a:custGeom>
              <a:avLst/>
              <a:gdLst/>
              <a:ahLst/>
              <a:cxnLst/>
              <a:rect l="l" t="t" r="r" b="b"/>
              <a:pathLst>
                <a:path w="4446" h="992" extrusionOk="0">
                  <a:moveTo>
                    <a:pt x="1" y="0"/>
                  </a:moveTo>
                  <a:lnTo>
                    <a:pt x="1" y="992"/>
                  </a:lnTo>
                  <a:lnTo>
                    <a:pt x="4194" y="992"/>
                  </a:lnTo>
                  <a:cubicBezTo>
                    <a:pt x="4333" y="992"/>
                    <a:pt x="4445" y="878"/>
                    <a:pt x="4445" y="739"/>
                  </a:cubicBezTo>
                  <a:lnTo>
                    <a:pt x="4445" y="253"/>
                  </a:lnTo>
                  <a:cubicBezTo>
                    <a:pt x="4445" y="114"/>
                    <a:pt x="4333" y="0"/>
                    <a:pt x="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833100" y="3519475"/>
              <a:ext cx="66175" cy="24800"/>
            </a:xfrm>
            <a:custGeom>
              <a:avLst/>
              <a:gdLst/>
              <a:ahLst/>
              <a:cxnLst/>
              <a:rect l="l" t="t" r="r" b="b"/>
              <a:pathLst>
                <a:path w="2647" h="992" extrusionOk="0">
                  <a:moveTo>
                    <a:pt x="0" y="0"/>
                  </a:moveTo>
                  <a:lnTo>
                    <a:pt x="0" y="992"/>
                  </a:lnTo>
                  <a:lnTo>
                    <a:pt x="2151" y="992"/>
                  </a:lnTo>
                  <a:cubicBezTo>
                    <a:pt x="2425" y="992"/>
                    <a:pt x="2646" y="769"/>
                    <a:pt x="2646" y="496"/>
                  </a:cubicBezTo>
                  <a:cubicBezTo>
                    <a:pt x="2646" y="223"/>
                    <a:pt x="2425" y="0"/>
                    <a:pt x="2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536675" y="2985150"/>
              <a:ext cx="284200" cy="572500"/>
            </a:xfrm>
            <a:custGeom>
              <a:avLst/>
              <a:gdLst/>
              <a:ahLst/>
              <a:cxnLst/>
              <a:rect l="l" t="t" r="r" b="b"/>
              <a:pathLst>
                <a:path w="11368" h="22900" extrusionOk="0">
                  <a:moveTo>
                    <a:pt x="608" y="0"/>
                  </a:moveTo>
                  <a:cubicBezTo>
                    <a:pt x="272" y="0"/>
                    <a:pt x="0" y="272"/>
                    <a:pt x="0" y="608"/>
                  </a:cubicBezTo>
                  <a:lnTo>
                    <a:pt x="0" y="22291"/>
                  </a:lnTo>
                  <a:cubicBezTo>
                    <a:pt x="0" y="22627"/>
                    <a:pt x="272" y="22900"/>
                    <a:pt x="608" y="22900"/>
                  </a:cubicBezTo>
                  <a:lnTo>
                    <a:pt x="10760" y="22900"/>
                  </a:lnTo>
                  <a:cubicBezTo>
                    <a:pt x="11096" y="22900"/>
                    <a:pt x="11367" y="22627"/>
                    <a:pt x="11367" y="22291"/>
                  </a:cubicBezTo>
                  <a:lnTo>
                    <a:pt x="11367" y="608"/>
                  </a:lnTo>
                  <a:cubicBezTo>
                    <a:pt x="11367" y="272"/>
                    <a:pt x="11096" y="0"/>
                    <a:pt x="10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01375" y="2985150"/>
              <a:ext cx="284225" cy="572500"/>
            </a:xfrm>
            <a:custGeom>
              <a:avLst/>
              <a:gdLst/>
              <a:ahLst/>
              <a:cxnLst/>
              <a:rect l="l" t="t" r="r" b="b"/>
              <a:pathLst>
                <a:path w="11369" h="22900" extrusionOk="0">
                  <a:moveTo>
                    <a:pt x="608" y="0"/>
                  </a:moveTo>
                  <a:cubicBezTo>
                    <a:pt x="272" y="0"/>
                    <a:pt x="1" y="272"/>
                    <a:pt x="1" y="608"/>
                  </a:cubicBezTo>
                  <a:lnTo>
                    <a:pt x="1" y="22291"/>
                  </a:lnTo>
                  <a:cubicBezTo>
                    <a:pt x="1" y="22627"/>
                    <a:pt x="272" y="22900"/>
                    <a:pt x="608" y="22900"/>
                  </a:cubicBezTo>
                  <a:lnTo>
                    <a:pt x="10760" y="22900"/>
                  </a:lnTo>
                  <a:cubicBezTo>
                    <a:pt x="11096" y="22900"/>
                    <a:pt x="11369" y="22627"/>
                    <a:pt x="11369" y="22291"/>
                  </a:cubicBezTo>
                  <a:lnTo>
                    <a:pt x="11369" y="608"/>
                  </a:lnTo>
                  <a:cubicBezTo>
                    <a:pt x="11369" y="272"/>
                    <a:pt x="11096" y="0"/>
                    <a:pt x="10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361850" y="3021350"/>
              <a:ext cx="159650" cy="24825"/>
            </a:xfrm>
            <a:custGeom>
              <a:avLst/>
              <a:gdLst/>
              <a:ahLst/>
              <a:cxnLst/>
              <a:rect l="l" t="t" r="r" b="b"/>
              <a:pathLst>
                <a:path w="6386" h="993" extrusionOk="0">
                  <a:moveTo>
                    <a:pt x="253" y="1"/>
                  </a:moveTo>
                  <a:cubicBezTo>
                    <a:pt x="114" y="1"/>
                    <a:pt x="1" y="114"/>
                    <a:pt x="1" y="254"/>
                  </a:cubicBezTo>
                  <a:lnTo>
                    <a:pt x="1" y="740"/>
                  </a:lnTo>
                  <a:cubicBezTo>
                    <a:pt x="1" y="879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505850" y="3021350"/>
              <a:ext cx="66200" cy="24825"/>
            </a:xfrm>
            <a:custGeom>
              <a:avLst/>
              <a:gdLst/>
              <a:ahLst/>
              <a:cxnLst/>
              <a:rect l="l" t="t" r="r" b="b"/>
              <a:pathLst>
                <a:path w="2648" h="993" extrusionOk="0">
                  <a:moveTo>
                    <a:pt x="496" y="1"/>
                  </a:moveTo>
                  <a:cubicBezTo>
                    <a:pt x="223" y="1"/>
                    <a:pt x="0" y="223"/>
                    <a:pt x="0" y="496"/>
                  </a:cubicBezTo>
                  <a:cubicBezTo>
                    <a:pt x="0" y="771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361850" y="3092525"/>
              <a:ext cx="159650" cy="24800"/>
            </a:xfrm>
            <a:custGeom>
              <a:avLst/>
              <a:gdLst/>
              <a:ahLst/>
              <a:cxnLst/>
              <a:rect l="l" t="t" r="r" b="b"/>
              <a:pathLst>
                <a:path w="6386" h="992" extrusionOk="0">
                  <a:moveTo>
                    <a:pt x="253" y="0"/>
                  </a:moveTo>
                  <a:cubicBezTo>
                    <a:pt x="114" y="0"/>
                    <a:pt x="1" y="114"/>
                    <a:pt x="1" y="253"/>
                  </a:cubicBezTo>
                  <a:lnTo>
                    <a:pt x="1" y="739"/>
                  </a:lnTo>
                  <a:cubicBezTo>
                    <a:pt x="1" y="878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505850" y="3092525"/>
              <a:ext cx="66200" cy="24800"/>
            </a:xfrm>
            <a:custGeom>
              <a:avLst/>
              <a:gdLst/>
              <a:ahLst/>
              <a:cxnLst/>
              <a:rect l="l" t="t" r="r" b="b"/>
              <a:pathLst>
                <a:path w="2648" h="992" extrusionOk="0">
                  <a:moveTo>
                    <a:pt x="496" y="0"/>
                  </a:moveTo>
                  <a:cubicBezTo>
                    <a:pt x="223" y="0"/>
                    <a:pt x="0" y="223"/>
                    <a:pt x="0" y="496"/>
                  </a:cubicBezTo>
                  <a:cubicBezTo>
                    <a:pt x="0" y="769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361850" y="3163675"/>
              <a:ext cx="159650" cy="24825"/>
            </a:xfrm>
            <a:custGeom>
              <a:avLst/>
              <a:gdLst/>
              <a:ahLst/>
              <a:cxnLst/>
              <a:rect l="l" t="t" r="r" b="b"/>
              <a:pathLst>
                <a:path w="6386" h="993" extrusionOk="0">
                  <a:moveTo>
                    <a:pt x="253" y="1"/>
                  </a:moveTo>
                  <a:cubicBezTo>
                    <a:pt x="114" y="1"/>
                    <a:pt x="1" y="114"/>
                    <a:pt x="1" y="253"/>
                  </a:cubicBezTo>
                  <a:lnTo>
                    <a:pt x="1" y="740"/>
                  </a:lnTo>
                  <a:cubicBezTo>
                    <a:pt x="1" y="879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505850" y="3163675"/>
              <a:ext cx="66200" cy="24825"/>
            </a:xfrm>
            <a:custGeom>
              <a:avLst/>
              <a:gdLst/>
              <a:ahLst/>
              <a:cxnLst/>
              <a:rect l="l" t="t" r="r" b="b"/>
              <a:pathLst>
                <a:path w="2648" h="993" extrusionOk="0">
                  <a:moveTo>
                    <a:pt x="496" y="1"/>
                  </a:moveTo>
                  <a:cubicBezTo>
                    <a:pt x="223" y="1"/>
                    <a:pt x="0" y="222"/>
                    <a:pt x="0" y="496"/>
                  </a:cubicBezTo>
                  <a:cubicBezTo>
                    <a:pt x="0" y="770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361850" y="3234850"/>
              <a:ext cx="159650" cy="24800"/>
            </a:xfrm>
            <a:custGeom>
              <a:avLst/>
              <a:gdLst/>
              <a:ahLst/>
              <a:cxnLst/>
              <a:rect l="l" t="t" r="r" b="b"/>
              <a:pathLst>
                <a:path w="6386" h="992" extrusionOk="0">
                  <a:moveTo>
                    <a:pt x="253" y="0"/>
                  </a:moveTo>
                  <a:cubicBezTo>
                    <a:pt x="114" y="0"/>
                    <a:pt x="1" y="113"/>
                    <a:pt x="1" y="253"/>
                  </a:cubicBezTo>
                  <a:lnTo>
                    <a:pt x="1" y="739"/>
                  </a:lnTo>
                  <a:cubicBezTo>
                    <a:pt x="1" y="878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505850" y="3234850"/>
              <a:ext cx="66200" cy="24800"/>
            </a:xfrm>
            <a:custGeom>
              <a:avLst/>
              <a:gdLst/>
              <a:ahLst/>
              <a:cxnLst/>
              <a:rect l="l" t="t" r="r" b="b"/>
              <a:pathLst>
                <a:path w="2648" h="992" extrusionOk="0">
                  <a:moveTo>
                    <a:pt x="496" y="0"/>
                  </a:moveTo>
                  <a:cubicBezTo>
                    <a:pt x="223" y="0"/>
                    <a:pt x="0" y="222"/>
                    <a:pt x="0" y="496"/>
                  </a:cubicBezTo>
                  <a:cubicBezTo>
                    <a:pt x="0" y="769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361850" y="3306000"/>
              <a:ext cx="159650" cy="24800"/>
            </a:xfrm>
            <a:custGeom>
              <a:avLst/>
              <a:gdLst/>
              <a:ahLst/>
              <a:cxnLst/>
              <a:rect l="l" t="t" r="r" b="b"/>
              <a:pathLst>
                <a:path w="6386" h="992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lnTo>
                    <a:pt x="1" y="739"/>
                  </a:lnTo>
                  <a:cubicBezTo>
                    <a:pt x="1" y="879"/>
                    <a:pt x="114" y="991"/>
                    <a:pt x="253" y="991"/>
                  </a:cubicBezTo>
                  <a:lnTo>
                    <a:pt x="6386" y="991"/>
                  </a:lnTo>
                  <a:lnTo>
                    <a:pt x="6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505850" y="3306000"/>
              <a:ext cx="66200" cy="24800"/>
            </a:xfrm>
            <a:custGeom>
              <a:avLst/>
              <a:gdLst/>
              <a:ahLst/>
              <a:cxnLst/>
              <a:rect l="l" t="t" r="r" b="b"/>
              <a:pathLst>
                <a:path w="2648" h="992" extrusionOk="0">
                  <a:moveTo>
                    <a:pt x="496" y="1"/>
                  </a:moveTo>
                  <a:cubicBezTo>
                    <a:pt x="223" y="1"/>
                    <a:pt x="0" y="222"/>
                    <a:pt x="0" y="496"/>
                  </a:cubicBezTo>
                  <a:cubicBezTo>
                    <a:pt x="0" y="770"/>
                    <a:pt x="223" y="991"/>
                    <a:pt x="496" y="991"/>
                  </a:cubicBezTo>
                  <a:lnTo>
                    <a:pt x="2648" y="991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361850" y="3377150"/>
              <a:ext cx="159650" cy="24800"/>
            </a:xfrm>
            <a:custGeom>
              <a:avLst/>
              <a:gdLst/>
              <a:ahLst/>
              <a:cxnLst/>
              <a:rect l="l" t="t" r="r" b="b"/>
              <a:pathLst>
                <a:path w="6386" h="992" extrusionOk="0">
                  <a:moveTo>
                    <a:pt x="253" y="0"/>
                  </a:moveTo>
                  <a:cubicBezTo>
                    <a:pt x="114" y="0"/>
                    <a:pt x="1" y="114"/>
                    <a:pt x="1" y="253"/>
                  </a:cubicBezTo>
                  <a:lnTo>
                    <a:pt x="1" y="739"/>
                  </a:lnTo>
                  <a:cubicBezTo>
                    <a:pt x="1" y="879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505850" y="3377150"/>
              <a:ext cx="66200" cy="24800"/>
            </a:xfrm>
            <a:custGeom>
              <a:avLst/>
              <a:gdLst/>
              <a:ahLst/>
              <a:cxnLst/>
              <a:rect l="l" t="t" r="r" b="b"/>
              <a:pathLst>
                <a:path w="2648" h="992" extrusionOk="0">
                  <a:moveTo>
                    <a:pt x="496" y="0"/>
                  </a:moveTo>
                  <a:cubicBezTo>
                    <a:pt x="223" y="0"/>
                    <a:pt x="0" y="223"/>
                    <a:pt x="0" y="497"/>
                  </a:cubicBezTo>
                  <a:cubicBezTo>
                    <a:pt x="0" y="770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361850" y="3448300"/>
              <a:ext cx="159650" cy="24825"/>
            </a:xfrm>
            <a:custGeom>
              <a:avLst/>
              <a:gdLst/>
              <a:ahLst/>
              <a:cxnLst/>
              <a:rect l="l" t="t" r="r" b="b"/>
              <a:pathLst>
                <a:path w="6386" h="993" extrusionOk="0">
                  <a:moveTo>
                    <a:pt x="253" y="1"/>
                  </a:moveTo>
                  <a:cubicBezTo>
                    <a:pt x="114" y="1"/>
                    <a:pt x="1" y="114"/>
                    <a:pt x="1" y="253"/>
                  </a:cubicBezTo>
                  <a:lnTo>
                    <a:pt x="1" y="740"/>
                  </a:lnTo>
                  <a:cubicBezTo>
                    <a:pt x="1" y="879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505850" y="3448300"/>
              <a:ext cx="66200" cy="24825"/>
            </a:xfrm>
            <a:custGeom>
              <a:avLst/>
              <a:gdLst/>
              <a:ahLst/>
              <a:cxnLst/>
              <a:rect l="l" t="t" r="r" b="b"/>
              <a:pathLst>
                <a:path w="2648" h="993" extrusionOk="0">
                  <a:moveTo>
                    <a:pt x="496" y="1"/>
                  </a:moveTo>
                  <a:cubicBezTo>
                    <a:pt x="223" y="1"/>
                    <a:pt x="0" y="223"/>
                    <a:pt x="0" y="497"/>
                  </a:cubicBezTo>
                  <a:cubicBezTo>
                    <a:pt x="0" y="771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361850" y="3519475"/>
              <a:ext cx="159650" cy="24800"/>
            </a:xfrm>
            <a:custGeom>
              <a:avLst/>
              <a:gdLst/>
              <a:ahLst/>
              <a:cxnLst/>
              <a:rect l="l" t="t" r="r" b="b"/>
              <a:pathLst>
                <a:path w="6386" h="992" extrusionOk="0">
                  <a:moveTo>
                    <a:pt x="253" y="0"/>
                  </a:moveTo>
                  <a:cubicBezTo>
                    <a:pt x="114" y="0"/>
                    <a:pt x="1" y="114"/>
                    <a:pt x="1" y="253"/>
                  </a:cubicBezTo>
                  <a:lnTo>
                    <a:pt x="1" y="739"/>
                  </a:lnTo>
                  <a:cubicBezTo>
                    <a:pt x="1" y="878"/>
                    <a:pt x="114" y="992"/>
                    <a:pt x="253" y="992"/>
                  </a:cubicBezTo>
                  <a:lnTo>
                    <a:pt x="6386" y="992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505850" y="3519475"/>
              <a:ext cx="66200" cy="24800"/>
            </a:xfrm>
            <a:custGeom>
              <a:avLst/>
              <a:gdLst/>
              <a:ahLst/>
              <a:cxnLst/>
              <a:rect l="l" t="t" r="r" b="b"/>
              <a:pathLst>
                <a:path w="2648" h="992" extrusionOk="0">
                  <a:moveTo>
                    <a:pt x="496" y="0"/>
                  </a:moveTo>
                  <a:cubicBezTo>
                    <a:pt x="223" y="0"/>
                    <a:pt x="0" y="223"/>
                    <a:pt x="0" y="496"/>
                  </a:cubicBezTo>
                  <a:cubicBezTo>
                    <a:pt x="0" y="769"/>
                    <a:pt x="223" y="992"/>
                    <a:pt x="496" y="992"/>
                  </a:cubicBezTo>
                  <a:lnTo>
                    <a:pt x="2648" y="992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632975" y="3046150"/>
              <a:ext cx="233225" cy="122400"/>
            </a:xfrm>
            <a:custGeom>
              <a:avLst/>
              <a:gdLst/>
              <a:ahLst/>
              <a:cxnLst/>
              <a:rect l="l" t="t" r="r" b="b"/>
              <a:pathLst>
                <a:path w="9329" h="4896" extrusionOk="0">
                  <a:moveTo>
                    <a:pt x="641" y="0"/>
                  </a:moveTo>
                  <a:cubicBezTo>
                    <a:pt x="288" y="0"/>
                    <a:pt x="1" y="286"/>
                    <a:pt x="1" y="639"/>
                  </a:cubicBezTo>
                  <a:lnTo>
                    <a:pt x="1" y="4256"/>
                  </a:lnTo>
                  <a:cubicBezTo>
                    <a:pt x="1" y="4608"/>
                    <a:pt x="288" y="4896"/>
                    <a:pt x="641" y="4896"/>
                  </a:cubicBezTo>
                  <a:lnTo>
                    <a:pt x="8688" y="4896"/>
                  </a:lnTo>
                  <a:cubicBezTo>
                    <a:pt x="9042" y="4896"/>
                    <a:pt x="9328" y="4608"/>
                    <a:pt x="9328" y="4256"/>
                  </a:cubicBezTo>
                  <a:lnTo>
                    <a:pt x="9328" y="639"/>
                  </a:lnTo>
                  <a:cubicBezTo>
                    <a:pt x="9328" y="286"/>
                    <a:pt x="9042" y="0"/>
                    <a:pt x="8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632975" y="3340450"/>
              <a:ext cx="233225" cy="19425"/>
            </a:xfrm>
            <a:custGeom>
              <a:avLst/>
              <a:gdLst/>
              <a:ahLst/>
              <a:cxnLst/>
              <a:rect l="l" t="t" r="r" b="b"/>
              <a:pathLst>
                <a:path w="9329" h="777" extrusionOk="0">
                  <a:moveTo>
                    <a:pt x="145" y="0"/>
                  </a:moveTo>
                  <a:cubicBezTo>
                    <a:pt x="65" y="0"/>
                    <a:pt x="1" y="65"/>
                    <a:pt x="1" y="144"/>
                  </a:cubicBezTo>
                  <a:lnTo>
                    <a:pt x="1" y="631"/>
                  </a:lnTo>
                  <a:cubicBezTo>
                    <a:pt x="1" y="710"/>
                    <a:pt x="65" y="776"/>
                    <a:pt x="145" y="776"/>
                  </a:cubicBezTo>
                  <a:lnTo>
                    <a:pt x="9185" y="776"/>
                  </a:lnTo>
                  <a:cubicBezTo>
                    <a:pt x="9264" y="776"/>
                    <a:pt x="9328" y="710"/>
                    <a:pt x="9328" y="631"/>
                  </a:cubicBezTo>
                  <a:lnTo>
                    <a:pt x="9328" y="144"/>
                  </a:lnTo>
                  <a:cubicBezTo>
                    <a:pt x="9328" y="65"/>
                    <a:pt x="9264" y="0"/>
                    <a:pt x="9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632975" y="3401925"/>
              <a:ext cx="233225" cy="19400"/>
            </a:xfrm>
            <a:custGeom>
              <a:avLst/>
              <a:gdLst/>
              <a:ahLst/>
              <a:cxnLst/>
              <a:rect l="l" t="t" r="r" b="b"/>
              <a:pathLst>
                <a:path w="9329" h="776" extrusionOk="0">
                  <a:moveTo>
                    <a:pt x="145" y="1"/>
                  </a:moveTo>
                  <a:cubicBezTo>
                    <a:pt x="65" y="1"/>
                    <a:pt x="1" y="64"/>
                    <a:pt x="1" y="144"/>
                  </a:cubicBezTo>
                  <a:lnTo>
                    <a:pt x="1" y="632"/>
                  </a:lnTo>
                  <a:cubicBezTo>
                    <a:pt x="1" y="711"/>
                    <a:pt x="65" y="775"/>
                    <a:pt x="145" y="775"/>
                  </a:cubicBezTo>
                  <a:lnTo>
                    <a:pt x="9185" y="775"/>
                  </a:lnTo>
                  <a:cubicBezTo>
                    <a:pt x="9264" y="775"/>
                    <a:pt x="9328" y="711"/>
                    <a:pt x="9328" y="632"/>
                  </a:cubicBezTo>
                  <a:lnTo>
                    <a:pt x="9328" y="144"/>
                  </a:lnTo>
                  <a:cubicBezTo>
                    <a:pt x="9328" y="64"/>
                    <a:pt x="9264" y="1"/>
                    <a:pt x="9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632975" y="3463375"/>
              <a:ext cx="233225" cy="19400"/>
            </a:xfrm>
            <a:custGeom>
              <a:avLst/>
              <a:gdLst/>
              <a:ahLst/>
              <a:cxnLst/>
              <a:rect l="l" t="t" r="r" b="b"/>
              <a:pathLst>
                <a:path w="9329" h="776" extrusionOk="0">
                  <a:moveTo>
                    <a:pt x="145" y="1"/>
                  </a:moveTo>
                  <a:cubicBezTo>
                    <a:pt x="65" y="1"/>
                    <a:pt x="1" y="65"/>
                    <a:pt x="1" y="145"/>
                  </a:cubicBezTo>
                  <a:lnTo>
                    <a:pt x="1" y="632"/>
                  </a:lnTo>
                  <a:cubicBezTo>
                    <a:pt x="1" y="712"/>
                    <a:pt x="65" y="775"/>
                    <a:pt x="145" y="775"/>
                  </a:cubicBezTo>
                  <a:lnTo>
                    <a:pt x="9185" y="775"/>
                  </a:lnTo>
                  <a:cubicBezTo>
                    <a:pt x="9264" y="775"/>
                    <a:pt x="9328" y="712"/>
                    <a:pt x="9328" y="632"/>
                  </a:cubicBezTo>
                  <a:lnTo>
                    <a:pt x="9328" y="145"/>
                  </a:lnTo>
                  <a:cubicBezTo>
                    <a:pt x="9328" y="65"/>
                    <a:pt x="9264" y="1"/>
                    <a:pt x="9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29"/>
          <p:cNvSpPr/>
          <p:nvPr/>
        </p:nvSpPr>
        <p:spPr>
          <a:xfrm>
            <a:off x="352250" y="285575"/>
            <a:ext cx="3977325" cy="4898975"/>
          </a:xfrm>
          <a:custGeom>
            <a:avLst/>
            <a:gdLst/>
            <a:ahLst/>
            <a:cxnLst/>
            <a:rect l="l" t="t" r="r" b="b"/>
            <a:pathLst>
              <a:path w="159093" h="195959" extrusionOk="0">
                <a:moveTo>
                  <a:pt x="159093" y="195959"/>
                </a:moveTo>
                <a:lnTo>
                  <a:pt x="159093" y="185015"/>
                </a:lnTo>
                <a:lnTo>
                  <a:pt x="11901" y="185015"/>
                </a:lnTo>
                <a:lnTo>
                  <a:pt x="0" y="173113"/>
                </a:lnTo>
                <a:lnTo>
                  <a:pt x="0" y="14295"/>
                </a:lnTo>
                <a:lnTo>
                  <a:pt x="14296" y="0"/>
                </a:lnTo>
                <a:lnTo>
                  <a:pt x="5376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29" name="Google Shape;1029;p29"/>
          <p:cNvGrpSpPr/>
          <p:nvPr/>
        </p:nvGrpSpPr>
        <p:grpSpPr>
          <a:xfrm>
            <a:off x="1692941" y="105853"/>
            <a:ext cx="817140" cy="376477"/>
            <a:chOff x="404400" y="2928600"/>
            <a:chExt cx="993000" cy="457500"/>
          </a:xfrm>
        </p:grpSpPr>
        <p:sp>
          <p:nvSpPr>
            <p:cNvPr id="1030" name="Google Shape;1030;p29"/>
            <p:cNvSpPr/>
            <p:nvPr/>
          </p:nvSpPr>
          <p:spPr>
            <a:xfrm>
              <a:off x="507325" y="3136900"/>
              <a:ext cx="139300" cy="27275"/>
            </a:xfrm>
            <a:custGeom>
              <a:avLst/>
              <a:gdLst/>
              <a:ahLst/>
              <a:cxnLst/>
              <a:rect l="l" t="t" r="r" b="b"/>
              <a:pathLst>
                <a:path w="5572" h="1091" extrusionOk="0">
                  <a:moveTo>
                    <a:pt x="546" y="1"/>
                  </a:moveTo>
                  <a:cubicBezTo>
                    <a:pt x="245" y="1"/>
                    <a:pt x="0" y="244"/>
                    <a:pt x="0" y="545"/>
                  </a:cubicBezTo>
                  <a:cubicBezTo>
                    <a:pt x="0" y="846"/>
                    <a:pt x="245" y="1090"/>
                    <a:pt x="546" y="1090"/>
                  </a:cubicBezTo>
                  <a:lnTo>
                    <a:pt x="5572" y="109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1176350" y="3136900"/>
              <a:ext cx="118050" cy="27275"/>
            </a:xfrm>
            <a:custGeom>
              <a:avLst/>
              <a:gdLst/>
              <a:ahLst/>
              <a:cxnLst/>
              <a:rect l="l" t="t" r="r" b="b"/>
              <a:pathLst>
                <a:path w="4722" h="1091" extrusionOk="0">
                  <a:moveTo>
                    <a:pt x="544" y="1"/>
                  </a:moveTo>
                  <a:cubicBezTo>
                    <a:pt x="244" y="1"/>
                    <a:pt x="0" y="243"/>
                    <a:pt x="0" y="545"/>
                  </a:cubicBezTo>
                  <a:cubicBezTo>
                    <a:pt x="0" y="846"/>
                    <a:pt x="244" y="1090"/>
                    <a:pt x="544" y="1090"/>
                  </a:cubicBezTo>
                  <a:lnTo>
                    <a:pt x="4177" y="1090"/>
                  </a:lnTo>
                  <a:cubicBezTo>
                    <a:pt x="4478" y="1090"/>
                    <a:pt x="4722" y="846"/>
                    <a:pt x="4722" y="545"/>
                  </a:cubicBezTo>
                  <a:cubicBezTo>
                    <a:pt x="4722" y="243"/>
                    <a:pt x="4478" y="1"/>
                    <a:pt x="4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764625" y="3018200"/>
              <a:ext cx="496975" cy="278275"/>
            </a:xfrm>
            <a:custGeom>
              <a:avLst/>
              <a:gdLst/>
              <a:ahLst/>
              <a:cxnLst/>
              <a:rect l="l" t="t" r="r" b="b"/>
              <a:pathLst>
                <a:path w="19879" h="11131" extrusionOk="0">
                  <a:moveTo>
                    <a:pt x="0" y="0"/>
                  </a:moveTo>
                  <a:lnTo>
                    <a:pt x="0" y="11130"/>
                  </a:lnTo>
                  <a:lnTo>
                    <a:pt x="16576" y="11130"/>
                  </a:lnTo>
                  <a:lnTo>
                    <a:pt x="16576" y="11120"/>
                  </a:lnTo>
                  <a:cubicBezTo>
                    <a:pt x="17901" y="11120"/>
                    <a:pt x="19044" y="9807"/>
                    <a:pt x="19571" y="7913"/>
                  </a:cubicBezTo>
                  <a:cubicBezTo>
                    <a:pt x="19769" y="7200"/>
                    <a:pt x="19879" y="6404"/>
                    <a:pt x="19879" y="5565"/>
                  </a:cubicBezTo>
                  <a:cubicBezTo>
                    <a:pt x="19879" y="2499"/>
                    <a:pt x="18400" y="12"/>
                    <a:pt x="16576" y="12"/>
                  </a:cubicBezTo>
                  <a:lnTo>
                    <a:pt x="16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682050" y="3018475"/>
              <a:ext cx="165200" cy="277750"/>
            </a:xfrm>
            <a:custGeom>
              <a:avLst/>
              <a:gdLst/>
              <a:ahLst/>
              <a:cxnLst/>
              <a:rect l="l" t="t" r="r" b="b"/>
              <a:pathLst>
                <a:path w="6608" h="11110" extrusionOk="0">
                  <a:moveTo>
                    <a:pt x="3303" y="1"/>
                  </a:moveTo>
                  <a:cubicBezTo>
                    <a:pt x="1479" y="1"/>
                    <a:pt x="1" y="2488"/>
                    <a:pt x="1" y="5554"/>
                  </a:cubicBezTo>
                  <a:cubicBezTo>
                    <a:pt x="1" y="8622"/>
                    <a:pt x="1479" y="11109"/>
                    <a:pt x="3303" y="11109"/>
                  </a:cubicBezTo>
                  <a:cubicBezTo>
                    <a:pt x="4629" y="11109"/>
                    <a:pt x="5771" y="9796"/>
                    <a:pt x="6298" y="7902"/>
                  </a:cubicBezTo>
                  <a:cubicBezTo>
                    <a:pt x="6496" y="7189"/>
                    <a:pt x="6607" y="6393"/>
                    <a:pt x="6607" y="5554"/>
                  </a:cubicBezTo>
                  <a:cubicBezTo>
                    <a:pt x="6607" y="2488"/>
                    <a:pt x="5128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705025" y="3041450"/>
              <a:ext cx="119225" cy="231800"/>
            </a:xfrm>
            <a:custGeom>
              <a:avLst/>
              <a:gdLst/>
              <a:ahLst/>
              <a:cxnLst/>
              <a:rect l="l" t="t" r="r" b="b"/>
              <a:pathLst>
                <a:path w="4769" h="9272" extrusionOk="0">
                  <a:moveTo>
                    <a:pt x="2384" y="1"/>
                  </a:moveTo>
                  <a:cubicBezTo>
                    <a:pt x="1257" y="1"/>
                    <a:pt x="1" y="1905"/>
                    <a:pt x="1" y="4635"/>
                  </a:cubicBezTo>
                  <a:cubicBezTo>
                    <a:pt x="1" y="7367"/>
                    <a:pt x="1257" y="9271"/>
                    <a:pt x="2384" y="9271"/>
                  </a:cubicBezTo>
                  <a:cubicBezTo>
                    <a:pt x="3513" y="9271"/>
                    <a:pt x="4769" y="7367"/>
                    <a:pt x="4769" y="4635"/>
                  </a:cubicBezTo>
                  <a:cubicBezTo>
                    <a:pt x="4769" y="1905"/>
                    <a:pt x="3513" y="1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764625" y="3018200"/>
              <a:ext cx="489275" cy="278275"/>
            </a:xfrm>
            <a:custGeom>
              <a:avLst/>
              <a:gdLst/>
              <a:ahLst/>
              <a:cxnLst/>
              <a:rect l="l" t="t" r="r" b="b"/>
              <a:pathLst>
                <a:path w="19571" h="11131" extrusionOk="0">
                  <a:moveTo>
                    <a:pt x="3889" y="0"/>
                  </a:moveTo>
                  <a:lnTo>
                    <a:pt x="3889" y="12"/>
                  </a:lnTo>
                  <a:cubicBezTo>
                    <a:pt x="5713" y="12"/>
                    <a:pt x="7192" y="2499"/>
                    <a:pt x="7192" y="5565"/>
                  </a:cubicBezTo>
                  <a:cubicBezTo>
                    <a:pt x="7192" y="6404"/>
                    <a:pt x="7081" y="7200"/>
                    <a:pt x="6884" y="7913"/>
                  </a:cubicBezTo>
                  <a:lnTo>
                    <a:pt x="2995" y="7913"/>
                  </a:lnTo>
                  <a:cubicBezTo>
                    <a:pt x="2468" y="9807"/>
                    <a:pt x="1326" y="11120"/>
                    <a:pt x="0" y="11120"/>
                  </a:cubicBezTo>
                  <a:lnTo>
                    <a:pt x="0" y="11130"/>
                  </a:lnTo>
                  <a:lnTo>
                    <a:pt x="16576" y="11130"/>
                  </a:lnTo>
                  <a:lnTo>
                    <a:pt x="16576" y="11120"/>
                  </a:lnTo>
                  <a:cubicBezTo>
                    <a:pt x="17901" y="11120"/>
                    <a:pt x="19044" y="9807"/>
                    <a:pt x="19571" y="7913"/>
                  </a:cubicBezTo>
                  <a:lnTo>
                    <a:pt x="15373" y="7913"/>
                  </a:lnTo>
                  <a:cubicBezTo>
                    <a:pt x="15570" y="7200"/>
                    <a:pt x="15681" y="6404"/>
                    <a:pt x="15681" y="5565"/>
                  </a:cubicBezTo>
                  <a:cubicBezTo>
                    <a:pt x="15681" y="2499"/>
                    <a:pt x="14203" y="12"/>
                    <a:pt x="12379" y="12"/>
                  </a:cubicBezTo>
                  <a:lnTo>
                    <a:pt x="12379" y="0"/>
                  </a:lnTo>
                  <a:lnTo>
                    <a:pt x="10381" y="0"/>
                  </a:lnTo>
                  <a:lnTo>
                    <a:pt x="10381" y="12"/>
                  </a:lnTo>
                  <a:cubicBezTo>
                    <a:pt x="12205" y="12"/>
                    <a:pt x="13684" y="2499"/>
                    <a:pt x="13684" y="5565"/>
                  </a:cubicBezTo>
                  <a:cubicBezTo>
                    <a:pt x="13684" y="6404"/>
                    <a:pt x="13574" y="7200"/>
                    <a:pt x="13376" y="7913"/>
                  </a:cubicBezTo>
                  <a:lnTo>
                    <a:pt x="8880" y="7913"/>
                  </a:lnTo>
                  <a:cubicBezTo>
                    <a:pt x="9078" y="7200"/>
                    <a:pt x="9190" y="6404"/>
                    <a:pt x="9190" y="5565"/>
                  </a:cubicBezTo>
                  <a:cubicBezTo>
                    <a:pt x="9190" y="2499"/>
                    <a:pt x="7711" y="12"/>
                    <a:pt x="5887" y="12"/>
                  </a:cubicBezTo>
                  <a:lnTo>
                    <a:pt x="588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1035625" y="3018200"/>
              <a:ext cx="132550" cy="278275"/>
            </a:xfrm>
            <a:custGeom>
              <a:avLst/>
              <a:gdLst/>
              <a:ahLst/>
              <a:cxnLst/>
              <a:rect l="l" t="t" r="r" b="b"/>
              <a:pathLst>
                <a:path w="5302" h="11131" extrusionOk="0">
                  <a:moveTo>
                    <a:pt x="1" y="0"/>
                  </a:moveTo>
                  <a:lnTo>
                    <a:pt x="1" y="12"/>
                  </a:lnTo>
                  <a:cubicBezTo>
                    <a:pt x="1825" y="12"/>
                    <a:pt x="3305" y="2499"/>
                    <a:pt x="3305" y="5565"/>
                  </a:cubicBezTo>
                  <a:cubicBezTo>
                    <a:pt x="3305" y="8633"/>
                    <a:pt x="1825" y="11120"/>
                    <a:pt x="1" y="11120"/>
                  </a:cubicBezTo>
                  <a:lnTo>
                    <a:pt x="1" y="11130"/>
                  </a:lnTo>
                  <a:lnTo>
                    <a:pt x="1998" y="11130"/>
                  </a:lnTo>
                  <a:lnTo>
                    <a:pt x="1998" y="11120"/>
                  </a:lnTo>
                  <a:cubicBezTo>
                    <a:pt x="3823" y="11120"/>
                    <a:pt x="5301" y="8633"/>
                    <a:pt x="5301" y="5565"/>
                  </a:cubicBezTo>
                  <a:cubicBezTo>
                    <a:pt x="5301" y="2499"/>
                    <a:pt x="3823" y="12"/>
                    <a:pt x="1998" y="12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873350" y="3018200"/>
              <a:ext cx="132550" cy="278275"/>
            </a:xfrm>
            <a:custGeom>
              <a:avLst/>
              <a:gdLst/>
              <a:ahLst/>
              <a:cxnLst/>
              <a:rect l="l" t="t" r="r" b="b"/>
              <a:pathLst>
                <a:path w="5302" h="11131" extrusionOk="0">
                  <a:moveTo>
                    <a:pt x="0" y="0"/>
                  </a:moveTo>
                  <a:lnTo>
                    <a:pt x="0" y="12"/>
                  </a:lnTo>
                  <a:cubicBezTo>
                    <a:pt x="1825" y="12"/>
                    <a:pt x="3304" y="2499"/>
                    <a:pt x="3304" y="5565"/>
                  </a:cubicBezTo>
                  <a:cubicBezTo>
                    <a:pt x="3304" y="8633"/>
                    <a:pt x="1825" y="11120"/>
                    <a:pt x="0" y="11120"/>
                  </a:cubicBezTo>
                  <a:lnTo>
                    <a:pt x="0" y="11130"/>
                  </a:lnTo>
                  <a:lnTo>
                    <a:pt x="1997" y="11130"/>
                  </a:lnTo>
                  <a:lnTo>
                    <a:pt x="1997" y="11120"/>
                  </a:lnTo>
                  <a:cubicBezTo>
                    <a:pt x="3822" y="11120"/>
                    <a:pt x="5301" y="8633"/>
                    <a:pt x="5301" y="5565"/>
                  </a:cubicBezTo>
                  <a:cubicBezTo>
                    <a:pt x="5301" y="2499"/>
                    <a:pt x="3822" y="12"/>
                    <a:pt x="1997" y="12"/>
                  </a:cubicBezTo>
                  <a:lnTo>
                    <a:pt x="19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628200" y="3136900"/>
              <a:ext cx="136450" cy="27275"/>
            </a:xfrm>
            <a:custGeom>
              <a:avLst/>
              <a:gdLst/>
              <a:ahLst/>
              <a:cxnLst/>
              <a:rect l="l" t="t" r="r" b="b"/>
              <a:pathLst>
                <a:path w="5458" h="1091" extrusionOk="0">
                  <a:moveTo>
                    <a:pt x="546" y="1"/>
                  </a:moveTo>
                  <a:cubicBezTo>
                    <a:pt x="244" y="1"/>
                    <a:pt x="0" y="243"/>
                    <a:pt x="0" y="545"/>
                  </a:cubicBezTo>
                  <a:cubicBezTo>
                    <a:pt x="0" y="846"/>
                    <a:pt x="244" y="1090"/>
                    <a:pt x="546" y="1090"/>
                  </a:cubicBezTo>
                  <a:lnTo>
                    <a:pt x="4913" y="1090"/>
                  </a:lnTo>
                  <a:cubicBezTo>
                    <a:pt x="5214" y="1090"/>
                    <a:pt x="5457" y="846"/>
                    <a:pt x="5457" y="545"/>
                  </a:cubicBezTo>
                  <a:cubicBezTo>
                    <a:pt x="5457" y="243"/>
                    <a:pt x="5214" y="1"/>
                    <a:pt x="4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404400" y="2928600"/>
              <a:ext cx="993000" cy="457500"/>
            </a:xfrm>
            <a:custGeom>
              <a:avLst/>
              <a:gdLst/>
              <a:ahLst/>
              <a:cxnLst/>
              <a:rect l="l" t="t" r="r" b="b"/>
              <a:pathLst>
                <a:path w="39720" h="18300" extrusionOk="0">
                  <a:moveTo>
                    <a:pt x="38982" y="738"/>
                  </a:moveTo>
                  <a:lnTo>
                    <a:pt x="38982" y="17563"/>
                  </a:lnTo>
                  <a:lnTo>
                    <a:pt x="737" y="17563"/>
                  </a:lnTo>
                  <a:lnTo>
                    <a:pt x="737" y="738"/>
                  </a:lnTo>
                  <a:close/>
                  <a:moveTo>
                    <a:pt x="0" y="0"/>
                  </a:moveTo>
                  <a:lnTo>
                    <a:pt x="0" y="18300"/>
                  </a:lnTo>
                  <a:lnTo>
                    <a:pt x="39719" y="18300"/>
                  </a:lnTo>
                  <a:lnTo>
                    <a:pt x="397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0" name="Google Shape;1040;p29"/>
          <p:cNvCxnSpPr/>
          <p:nvPr/>
        </p:nvCxnSpPr>
        <p:spPr>
          <a:xfrm rot="10800000">
            <a:off x="-27425" y="1648375"/>
            <a:ext cx="38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9"/>
          <p:cNvCxnSpPr/>
          <p:nvPr/>
        </p:nvCxnSpPr>
        <p:spPr>
          <a:xfrm rot="10800000">
            <a:off x="-27425" y="1813738"/>
            <a:ext cx="38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29"/>
          <p:cNvCxnSpPr/>
          <p:nvPr/>
        </p:nvCxnSpPr>
        <p:spPr>
          <a:xfrm rot="10800000">
            <a:off x="-27425" y="1979100"/>
            <a:ext cx="38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29"/>
          <p:cNvCxnSpPr/>
          <p:nvPr/>
        </p:nvCxnSpPr>
        <p:spPr>
          <a:xfrm>
            <a:off x="8789100" y="2599100"/>
            <a:ext cx="38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4" name="Google Shape;1044;p29"/>
          <p:cNvCxnSpPr/>
          <p:nvPr/>
        </p:nvCxnSpPr>
        <p:spPr>
          <a:xfrm>
            <a:off x="8789100" y="2770075"/>
            <a:ext cx="38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29"/>
          <p:cNvCxnSpPr/>
          <p:nvPr/>
        </p:nvCxnSpPr>
        <p:spPr>
          <a:xfrm>
            <a:off x="8789100" y="3655600"/>
            <a:ext cx="38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29"/>
          <p:cNvSpPr/>
          <p:nvPr/>
        </p:nvSpPr>
        <p:spPr>
          <a:xfrm>
            <a:off x="5699389" y="4845688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9"/>
          <p:cNvSpPr/>
          <p:nvPr/>
        </p:nvSpPr>
        <p:spPr>
          <a:xfrm>
            <a:off x="302814" y="3197313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3"/>
          <p:cNvSpPr/>
          <p:nvPr/>
        </p:nvSpPr>
        <p:spPr>
          <a:xfrm>
            <a:off x="-6850" y="273600"/>
            <a:ext cx="8737800" cy="1039625"/>
          </a:xfrm>
          <a:custGeom>
            <a:avLst/>
            <a:gdLst/>
            <a:ahLst/>
            <a:cxnLst/>
            <a:rect l="l" t="t" r="r" b="b"/>
            <a:pathLst>
              <a:path w="349512" h="41585" extrusionOk="0">
                <a:moveTo>
                  <a:pt x="0" y="0"/>
                </a:moveTo>
                <a:lnTo>
                  <a:pt x="332413" y="0"/>
                </a:lnTo>
                <a:lnTo>
                  <a:pt x="349512" y="17099"/>
                </a:lnTo>
                <a:lnTo>
                  <a:pt x="349512" y="4158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07" name="Google Shape;1107;p33"/>
          <p:cNvGrpSpPr/>
          <p:nvPr/>
        </p:nvGrpSpPr>
        <p:grpSpPr>
          <a:xfrm>
            <a:off x="8486445" y="1313237"/>
            <a:ext cx="503100" cy="891304"/>
            <a:chOff x="5800375" y="1914075"/>
            <a:chExt cx="611375" cy="1083125"/>
          </a:xfrm>
        </p:grpSpPr>
        <p:sp>
          <p:nvSpPr>
            <p:cNvPr id="1108" name="Google Shape;1108;p33"/>
            <p:cNvSpPr/>
            <p:nvPr/>
          </p:nvSpPr>
          <p:spPr>
            <a:xfrm>
              <a:off x="5848675" y="1978550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0"/>
                  </a:moveTo>
                  <a:cubicBezTo>
                    <a:pt x="322" y="0"/>
                    <a:pt x="0" y="323"/>
                    <a:pt x="0" y="720"/>
                  </a:cubicBezTo>
                  <a:lnTo>
                    <a:pt x="0" y="9257"/>
                  </a:lnTo>
                  <a:cubicBezTo>
                    <a:pt x="0" y="9654"/>
                    <a:pt x="322" y="9976"/>
                    <a:pt x="720" y="9976"/>
                  </a:cubicBezTo>
                  <a:lnTo>
                    <a:pt x="18284" y="9976"/>
                  </a:lnTo>
                  <a:cubicBezTo>
                    <a:pt x="18681" y="9976"/>
                    <a:pt x="19004" y="9654"/>
                    <a:pt x="19004" y="9257"/>
                  </a:cubicBezTo>
                  <a:lnTo>
                    <a:pt x="19004" y="720"/>
                  </a:lnTo>
                  <a:cubicBezTo>
                    <a:pt x="19004" y="323"/>
                    <a:pt x="18681" y="0"/>
                    <a:pt x="18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5888300" y="1978550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0"/>
                  </a:moveTo>
                  <a:cubicBezTo>
                    <a:pt x="323" y="0"/>
                    <a:pt x="1" y="323"/>
                    <a:pt x="1" y="720"/>
                  </a:cubicBezTo>
                  <a:lnTo>
                    <a:pt x="1" y="9257"/>
                  </a:lnTo>
                  <a:cubicBezTo>
                    <a:pt x="1" y="9654"/>
                    <a:pt x="323" y="9976"/>
                    <a:pt x="721" y="9976"/>
                  </a:cubicBezTo>
                  <a:lnTo>
                    <a:pt x="18286" y="9976"/>
                  </a:lnTo>
                  <a:cubicBezTo>
                    <a:pt x="18683" y="9976"/>
                    <a:pt x="19005" y="9654"/>
                    <a:pt x="19005" y="9257"/>
                  </a:cubicBezTo>
                  <a:lnTo>
                    <a:pt x="19005" y="720"/>
                  </a:lnTo>
                  <a:cubicBezTo>
                    <a:pt x="19005" y="323"/>
                    <a:pt x="18683" y="0"/>
                    <a:pt x="18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927200" y="2016525"/>
              <a:ext cx="399225" cy="173500"/>
            </a:xfrm>
            <a:custGeom>
              <a:avLst/>
              <a:gdLst/>
              <a:ahLst/>
              <a:cxnLst/>
              <a:rect l="l" t="t" r="r" b="b"/>
              <a:pathLst>
                <a:path w="15969" h="6940" extrusionOk="0">
                  <a:moveTo>
                    <a:pt x="1137" y="0"/>
                  </a:moveTo>
                  <a:cubicBezTo>
                    <a:pt x="509" y="0"/>
                    <a:pt x="0" y="508"/>
                    <a:pt x="0" y="1136"/>
                  </a:cubicBezTo>
                  <a:lnTo>
                    <a:pt x="0" y="5803"/>
                  </a:lnTo>
                  <a:cubicBezTo>
                    <a:pt x="0" y="6430"/>
                    <a:pt x="509" y="6939"/>
                    <a:pt x="1137" y="6939"/>
                  </a:cubicBezTo>
                  <a:lnTo>
                    <a:pt x="14833" y="6939"/>
                  </a:lnTo>
                  <a:cubicBezTo>
                    <a:pt x="15459" y="6939"/>
                    <a:pt x="15969" y="6430"/>
                    <a:pt x="15969" y="5803"/>
                  </a:cubicBezTo>
                  <a:lnTo>
                    <a:pt x="15969" y="1136"/>
                  </a:lnTo>
                  <a:cubicBezTo>
                    <a:pt x="15969" y="508"/>
                    <a:pt x="15459" y="0"/>
                    <a:pt x="14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5937650" y="2016525"/>
              <a:ext cx="399200" cy="173500"/>
            </a:xfrm>
            <a:custGeom>
              <a:avLst/>
              <a:gdLst/>
              <a:ahLst/>
              <a:cxnLst/>
              <a:rect l="l" t="t" r="r" b="b"/>
              <a:pathLst>
                <a:path w="15968" h="6940" extrusionOk="0">
                  <a:moveTo>
                    <a:pt x="1138" y="0"/>
                  </a:moveTo>
                  <a:cubicBezTo>
                    <a:pt x="509" y="0"/>
                    <a:pt x="1" y="508"/>
                    <a:pt x="1" y="1136"/>
                  </a:cubicBezTo>
                  <a:lnTo>
                    <a:pt x="1" y="5803"/>
                  </a:lnTo>
                  <a:cubicBezTo>
                    <a:pt x="1" y="6430"/>
                    <a:pt x="509" y="6939"/>
                    <a:pt x="1138" y="6939"/>
                  </a:cubicBezTo>
                  <a:lnTo>
                    <a:pt x="14832" y="6939"/>
                  </a:lnTo>
                  <a:cubicBezTo>
                    <a:pt x="15459" y="6939"/>
                    <a:pt x="15968" y="6430"/>
                    <a:pt x="15968" y="5803"/>
                  </a:cubicBezTo>
                  <a:lnTo>
                    <a:pt x="15968" y="1136"/>
                  </a:lnTo>
                  <a:cubicBezTo>
                    <a:pt x="15968" y="508"/>
                    <a:pt x="15459" y="0"/>
                    <a:pt x="148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5848675" y="2331875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1"/>
                  </a:moveTo>
                  <a:cubicBezTo>
                    <a:pt x="322" y="1"/>
                    <a:pt x="0" y="323"/>
                    <a:pt x="0" y="721"/>
                  </a:cubicBezTo>
                  <a:lnTo>
                    <a:pt x="0" y="9257"/>
                  </a:lnTo>
                  <a:cubicBezTo>
                    <a:pt x="0" y="9654"/>
                    <a:pt x="322" y="9977"/>
                    <a:pt x="720" y="9977"/>
                  </a:cubicBezTo>
                  <a:lnTo>
                    <a:pt x="18284" y="9977"/>
                  </a:lnTo>
                  <a:cubicBezTo>
                    <a:pt x="18681" y="9977"/>
                    <a:pt x="19004" y="9654"/>
                    <a:pt x="19004" y="9257"/>
                  </a:cubicBezTo>
                  <a:lnTo>
                    <a:pt x="19004" y="721"/>
                  </a:lnTo>
                  <a:cubicBezTo>
                    <a:pt x="19004" y="323"/>
                    <a:pt x="18681" y="1"/>
                    <a:pt x="1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5888300" y="2331875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1"/>
                  </a:moveTo>
                  <a:cubicBezTo>
                    <a:pt x="323" y="1"/>
                    <a:pt x="1" y="323"/>
                    <a:pt x="1" y="721"/>
                  </a:cubicBezTo>
                  <a:lnTo>
                    <a:pt x="1" y="9257"/>
                  </a:lnTo>
                  <a:cubicBezTo>
                    <a:pt x="1" y="9654"/>
                    <a:pt x="323" y="9977"/>
                    <a:pt x="721" y="9977"/>
                  </a:cubicBezTo>
                  <a:lnTo>
                    <a:pt x="18286" y="9977"/>
                  </a:lnTo>
                  <a:cubicBezTo>
                    <a:pt x="18683" y="9977"/>
                    <a:pt x="19005" y="9654"/>
                    <a:pt x="19005" y="9257"/>
                  </a:cubicBezTo>
                  <a:lnTo>
                    <a:pt x="19005" y="721"/>
                  </a:lnTo>
                  <a:cubicBezTo>
                    <a:pt x="19005" y="323"/>
                    <a:pt x="18683" y="1"/>
                    <a:pt x="1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927200" y="2369850"/>
              <a:ext cx="399225" cy="173475"/>
            </a:xfrm>
            <a:custGeom>
              <a:avLst/>
              <a:gdLst/>
              <a:ahLst/>
              <a:cxnLst/>
              <a:rect l="l" t="t" r="r" b="b"/>
              <a:pathLst>
                <a:path w="15969" h="6939" extrusionOk="0">
                  <a:moveTo>
                    <a:pt x="1137" y="1"/>
                  </a:moveTo>
                  <a:cubicBezTo>
                    <a:pt x="509" y="1"/>
                    <a:pt x="0" y="509"/>
                    <a:pt x="0" y="1137"/>
                  </a:cubicBezTo>
                  <a:lnTo>
                    <a:pt x="0" y="5803"/>
                  </a:lnTo>
                  <a:cubicBezTo>
                    <a:pt x="0" y="6430"/>
                    <a:pt x="509" y="6939"/>
                    <a:pt x="1137" y="6939"/>
                  </a:cubicBezTo>
                  <a:lnTo>
                    <a:pt x="14833" y="6939"/>
                  </a:lnTo>
                  <a:cubicBezTo>
                    <a:pt x="15459" y="6939"/>
                    <a:pt x="15969" y="6430"/>
                    <a:pt x="15969" y="5803"/>
                  </a:cubicBezTo>
                  <a:lnTo>
                    <a:pt x="15969" y="1137"/>
                  </a:lnTo>
                  <a:cubicBezTo>
                    <a:pt x="15969" y="509"/>
                    <a:pt x="15459" y="1"/>
                    <a:pt x="14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937650" y="2369850"/>
              <a:ext cx="399200" cy="173475"/>
            </a:xfrm>
            <a:custGeom>
              <a:avLst/>
              <a:gdLst/>
              <a:ahLst/>
              <a:cxnLst/>
              <a:rect l="l" t="t" r="r" b="b"/>
              <a:pathLst>
                <a:path w="15968" h="6939" extrusionOk="0">
                  <a:moveTo>
                    <a:pt x="1138" y="1"/>
                  </a:moveTo>
                  <a:cubicBezTo>
                    <a:pt x="509" y="1"/>
                    <a:pt x="1" y="509"/>
                    <a:pt x="1" y="1137"/>
                  </a:cubicBezTo>
                  <a:lnTo>
                    <a:pt x="1" y="5803"/>
                  </a:lnTo>
                  <a:cubicBezTo>
                    <a:pt x="1" y="6430"/>
                    <a:pt x="509" y="6939"/>
                    <a:pt x="1138" y="6939"/>
                  </a:cubicBezTo>
                  <a:lnTo>
                    <a:pt x="14832" y="6939"/>
                  </a:lnTo>
                  <a:cubicBezTo>
                    <a:pt x="15459" y="6939"/>
                    <a:pt x="15968" y="6430"/>
                    <a:pt x="15968" y="5803"/>
                  </a:cubicBezTo>
                  <a:lnTo>
                    <a:pt x="15968" y="1137"/>
                  </a:lnTo>
                  <a:cubicBezTo>
                    <a:pt x="15968" y="509"/>
                    <a:pt x="15459" y="1"/>
                    <a:pt x="14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848675" y="2685200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1"/>
                  </a:moveTo>
                  <a:cubicBezTo>
                    <a:pt x="322" y="1"/>
                    <a:pt x="0" y="324"/>
                    <a:pt x="0" y="720"/>
                  </a:cubicBezTo>
                  <a:lnTo>
                    <a:pt x="0" y="9257"/>
                  </a:lnTo>
                  <a:cubicBezTo>
                    <a:pt x="0" y="9654"/>
                    <a:pt x="322" y="9977"/>
                    <a:pt x="720" y="9977"/>
                  </a:cubicBezTo>
                  <a:lnTo>
                    <a:pt x="18284" y="9977"/>
                  </a:lnTo>
                  <a:cubicBezTo>
                    <a:pt x="18681" y="9977"/>
                    <a:pt x="19004" y="9654"/>
                    <a:pt x="19004" y="9257"/>
                  </a:cubicBezTo>
                  <a:lnTo>
                    <a:pt x="19004" y="720"/>
                  </a:lnTo>
                  <a:cubicBezTo>
                    <a:pt x="19004" y="324"/>
                    <a:pt x="18681" y="1"/>
                    <a:pt x="1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888300" y="2685200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1"/>
                  </a:moveTo>
                  <a:cubicBezTo>
                    <a:pt x="323" y="1"/>
                    <a:pt x="1" y="324"/>
                    <a:pt x="1" y="720"/>
                  </a:cubicBezTo>
                  <a:lnTo>
                    <a:pt x="1" y="9257"/>
                  </a:lnTo>
                  <a:cubicBezTo>
                    <a:pt x="1" y="9654"/>
                    <a:pt x="323" y="9977"/>
                    <a:pt x="721" y="9977"/>
                  </a:cubicBezTo>
                  <a:lnTo>
                    <a:pt x="18286" y="9977"/>
                  </a:lnTo>
                  <a:cubicBezTo>
                    <a:pt x="18683" y="9977"/>
                    <a:pt x="19005" y="9654"/>
                    <a:pt x="19005" y="9257"/>
                  </a:cubicBezTo>
                  <a:lnTo>
                    <a:pt x="19005" y="720"/>
                  </a:lnTo>
                  <a:cubicBezTo>
                    <a:pt x="19005" y="324"/>
                    <a:pt x="18683" y="1"/>
                    <a:pt x="1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927200" y="2723150"/>
              <a:ext cx="399225" cy="173550"/>
            </a:xfrm>
            <a:custGeom>
              <a:avLst/>
              <a:gdLst/>
              <a:ahLst/>
              <a:cxnLst/>
              <a:rect l="l" t="t" r="r" b="b"/>
              <a:pathLst>
                <a:path w="15969" h="6942" extrusionOk="0">
                  <a:moveTo>
                    <a:pt x="1137" y="1"/>
                  </a:moveTo>
                  <a:cubicBezTo>
                    <a:pt x="509" y="1"/>
                    <a:pt x="0" y="510"/>
                    <a:pt x="0" y="1137"/>
                  </a:cubicBezTo>
                  <a:lnTo>
                    <a:pt x="0" y="5804"/>
                  </a:lnTo>
                  <a:cubicBezTo>
                    <a:pt x="0" y="6431"/>
                    <a:pt x="509" y="6941"/>
                    <a:pt x="1137" y="6941"/>
                  </a:cubicBezTo>
                  <a:lnTo>
                    <a:pt x="14833" y="6941"/>
                  </a:lnTo>
                  <a:cubicBezTo>
                    <a:pt x="15459" y="6941"/>
                    <a:pt x="15969" y="6431"/>
                    <a:pt x="15969" y="5804"/>
                  </a:cubicBezTo>
                  <a:lnTo>
                    <a:pt x="15969" y="1137"/>
                  </a:lnTo>
                  <a:cubicBezTo>
                    <a:pt x="15969" y="510"/>
                    <a:pt x="15459" y="1"/>
                    <a:pt x="14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937650" y="2723150"/>
              <a:ext cx="399200" cy="173550"/>
            </a:xfrm>
            <a:custGeom>
              <a:avLst/>
              <a:gdLst/>
              <a:ahLst/>
              <a:cxnLst/>
              <a:rect l="l" t="t" r="r" b="b"/>
              <a:pathLst>
                <a:path w="15968" h="6942" extrusionOk="0">
                  <a:moveTo>
                    <a:pt x="1138" y="1"/>
                  </a:moveTo>
                  <a:cubicBezTo>
                    <a:pt x="509" y="1"/>
                    <a:pt x="1" y="510"/>
                    <a:pt x="1" y="1137"/>
                  </a:cubicBezTo>
                  <a:lnTo>
                    <a:pt x="1" y="5804"/>
                  </a:lnTo>
                  <a:cubicBezTo>
                    <a:pt x="1" y="6431"/>
                    <a:pt x="509" y="6941"/>
                    <a:pt x="1138" y="6941"/>
                  </a:cubicBezTo>
                  <a:lnTo>
                    <a:pt x="14832" y="6941"/>
                  </a:lnTo>
                  <a:cubicBezTo>
                    <a:pt x="15459" y="6941"/>
                    <a:pt x="15968" y="6431"/>
                    <a:pt x="15968" y="5804"/>
                  </a:cubicBezTo>
                  <a:lnTo>
                    <a:pt x="15968" y="1137"/>
                  </a:lnTo>
                  <a:cubicBezTo>
                    <a:pt x="15968" y="510"/>
                    <a:pt x="15459" y="1"/>
                    <a:pt x="14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800375" y="1914075"/>
              <a:ext cx="611375" cy="1083125"/>
            </a:xfrm>
            <a:custGeom>
              <a:avLst/>
              <a:gdLst/>
              <a:ahLst/>
              <a:cxnLst/>
              <a:rect l="l" t="t" r="r" b="b"/>
              <a:pathLst>
                <a:path w="24455" h="43325" extrusionOk="0">
                  <a:moveTo>
                    <a:pt x="23369" y="738"/>
                  </a:moveTo>
                  <a:cubicBezTo>
                    <a:pt x="23562" y="738"/>
                    <a:pt x="23718" y="893"/>
                    <a:pt x="23718" y="1086"/>
                  </a:cubicBezTo>
                  <a:lnTo>
                    <a:pt x="23718" y="42239"/>
                  </a:lnTo>
                  <a:cubicBezTo>
                    <a:pt x="23718" y="42431"/>
                    <a:pt x="23562" y="42587"/>
                    <a:pt x="23369" y="42587"/>
                  </a:cubicBezTo>
                  <a:lnTo>
                    <a:pt x="1084" y="42587"/>
                  </a:lnTo>
                  <a:cubicBezTo>
                    <a:pt x="893" y="42587"/>
                    <a:pt x="737" y="42431"/>
                    <a:pt x="737" y="42239"/>
                  </a:cubicBezTo>
                  <a:lnTo>
                    <a:pt x="737" y="1086"/>
                  </a:lnTo>
                  <a:cubicBezTo>
                    <a:pt x="737" y="893"/>
                    <a:pt x="893" y="738"/>
                    <a:pt x="1084" y="738"/>
                  </a:cubicBezTo>
                  <a:close/>
                  <a:moveTo>
                    <a:pt x="1084" y="1"/>
                  </a:moveTo>
                  <a:cubicBezTo>
                    <a:pt x="487" y="1"/>
                    <a:pt x="0" y="488"/>
                    <a:pt x="0" y="1086"/>
                  </a:cubicBezTo>
                  <a:lnTo>
                    <a:pt x="0" y="42239"/>
                  </a:lnTo>
                  <a:cubicBezTo>
                    <a:pt x="0" y="42837"/>
                    <a:pt x="487" y="43325"/>
                    <a:pt x="1084" y="43325"/>
                  </a:cubicBezTo>
                  <a:lnTo>
                    <a:pt x="23369" y="43325"/>
                  </a:lnTo>
                  <a:cubicBezTo>
                    <a:pt x="23967" y="43325"/>
                    <a:pt x="24455" y="42837"/>
                    <a:pt x="24455" y="42239"/>
                  </a:cubicBezTo>
                  <a:lnTo>
                    <a:pt x="24455" y="1086"/>
                  </a:lnTo>
                  <a:cubicBezTo>
                    <a:pt x="24455" y="488"/>
                    <a:pt x="23967" y="1"/>
                    <a:pt x="2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809550" y="2271200"/>
              <a:ext cx="593000" cy="18450"/>
            </a:xfrm>
            <a:custGeom>
              <a:avLst/>
              <a:gdLst/>
              <a:ahLst/>
              <a:cxnLst/>
              <a:rect l="l" t="t" r="r" b="b"/>
              <a:pathLst>
                <a:path w="2372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3719" y="737"/>
                  </a:lnTo>
                  <a:lnTo>
                    <a:pt x="23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5809550" y="2624850"/>
              <a:ext cx="593000" cy="18425"/>
            </a:xfrm>
            <a:custGeom>
              <a:avLst/>
              <a:gdLst/>
              <a:ahLst/>
              <a:cxnLst/>
              <a:rect l="l" t="t" r="r" b="b"/>
              <a:pathLst>
                <a:path w="2372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3719" y="737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3"/>
          <p:cNvSpPr/>
          <p:nvPr/>
        </p:nvSpPr>
        <p:spPr>
          <a:xfrm>
            <a:off x="-68400" y="3392525"/>
            <a:ext cx="9343125" cy="1504750"/>
          </a:xfrm>
          <a:custGeom>
            <a:avLst/>
            <a:gdLst/>
            <a:ahLst/>
            <a:cxnLst/>
            <a:rect l="l" t="t" r="r" b="b"/>
            <a:pathLst>
              <a:path w="373725" h="60190" extrusionOk="0">
                <a:moveTo>
                  <a:pt x="373725" y="7660"/>
                </a:moveTo>
                <a:lnTo>
                  <a:pt x="352385" y="7660"/>
                </a:lnTo>
                <a:lnTo>
                  <a:pt x="352385" y="60190"/>
                </a:lnTo>
                <a:lnTo>
                  <a:pt x="27633" y="60190"/>
                </a:lnTo>
                <a:lnTo>
                  <a:pt x="13816" y="46373"/>
                </a:lnTo>
                <a:lnTo>
                  <a:pt x="1381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24" name="Google Shape;1124;p33"/>
          <p:cNvCxnSpPr/>
          <p:nvPr/>
        </p:nvCxnSpPr>
        <p:spPr>
          <a:xfrm rot="10800000">
            <a:off x="663450" y="-13575"/>
            <a:ext cx="0" cy="294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33"/>
          <p:cNvCxnSpPr/>
          <p:nvPr/>
        </p:nvCxnSpPr>
        <p:spPr>
          <a:xfrm rot="10800000">
            <a:off x="878900" y="-34275"/>
            <a:ext cx="0" cy="314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33"/>
          <p:cNvCxnSpPr/>
          <p:nvPr/>
        </p:nvCxnSpPr>
        <p:spPr>
          <a:xfrm rot="10800000">
            <a:off x="1094350" y="-27375"/>
            <a:ext cx="0" cy="307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33"/>
          <p:cNvCxnSpPr/>
          <p:nvPr/>
        </p:nvCxnSpPr>
        <p:spPr>
          <a:xfrm>
            <a:off x="8187200" y="4904100"/>
            <a:ext cx="0" cy="259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33"/>
          <p:cNvCxnSpPr/>
          <p:nvPr/>
        </p:nvCxnSpPr>
        <p:spPr>
          <a:xfrm>
            <a:off x="7959208" y="4904100"/>
            <a:ext cx="0" cy="280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33"/>
          <p:cNvCxnSpPr/>
          <p:nvPr/>
        </p:nvCxnSpPr>
        <p:spPr>
          <a:xfrm>
            <a:off x="7731225" y="4904100"/>
            <a:ext cx="0" cy="274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33"/>
          <p:cNvCxnSpPr/>
          <p:nvPr/>
        </p:nvCxnSpPr>
        <p:spPr>
          <a:xfrm>
            <a:off x="7503225" y="4904100"/>
            <a:ext cx="0" cy="280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1" name="Google Shape;1131;p33"/>
          <p:cNvSpPr/>
          <p:nvPr/>
        </p:nvSpPr>
        <p:spPr>
          <a:xfrm>
            <a:off x="1694940" y="4845169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3"/>
          <p:cNvSpPr/>
          <p:nvPr/>
        </p:nvSpPr>
        <p:spPr>
          <a:xfrm>
            <a:off x="6311615" y="4845169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3"/>
          <p:cNvSpPr/>
          <p:nvPr/>
        </p:nvSpPr>
        <p:spPr>
          <a:xfrm>
            <a:off x="8245615" y="228501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4"/>
          <p:cNvSpPr/>
          <p:nvPr/>
        </p:nvSpPr>
        <p:spPr>
          <a:xfrm>
            <a:off x="335150" y="-47875"/>
            <a:ext cx="8501825" cy="4934875"/>
          </a:xfrm>
          <a:custGeom>
            <a:avLst/>
            <a:gdLst/>
            <a:ahLst/>
            <a:cxnLst/>
            <a:rect l="l" t="t" r="r" b="b"/>
            <a:pathLst>
              <a:path w="340073" h="197395" extrusionOk="0">
                <a:moveTo>
                  <a:pt x="0" y="0"/>
                </a:moveTo>
                <a:lnTo>
                  <a:pt x="0" y="178107"/>
                </a:lnTo>
                <a:lnTo>
                  <a:pt x="19288" y="197395"/>
                </a:lnTo>
                <a:lnTo>
                  <a:pt x="340073" y="197395"/>
                </a:lnTo>
                <a:lnTo>
                  <a:pt x="340073" y="16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36" name="Google Shape;1136;p34"/>
          <p:cNvCxnSpPr/>
          <p:nvPr/>
        </p:nvCxnSpPr>
        <p:spPr>
          <a:xfrm rot="10800000">
            <a:off x="-6975" y="1019125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34"/>
          <p:cNvCxnSpPr/>
          <p:nvPr/>
        </p:nvCxnSpPr>
        <p:spPr>
          <a:xfrm rot="10800000">
            <a:off x="-6975" y="1224308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34"/>
          <p:cNvCxnSpPr/>
          <p:nvPr/>
        </p:nvCxnSpPr>
        <p:spPr>
          <a:xfrm rot="10800000">
            <a:off x="-6975" y="1429492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34"/>
          <p:cNvCxnSpPr/>
          <p:nvPr/>
        </p:nvCxnSpPr>
        <p:spPr>
          <a:xfrm rot="10800000">
            <a:off x="-6975" y="1634675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34"/>
          <p:cNvCxnSpPr/>
          <p:nvPr/>
        </p:nvCxnSpPr>
        <p:spPr>
          <a:xfrm rot="10800000">
            <a:off x="-6975" y="3802875"/>
            <a:ext cx="35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1" name="Google Shape;1141;p34"/>
          <p:cNvSpPr/>
          <p:nvPr/>
        </p:nvSpPr>
        <p:spPr>
          <a:xfrm>
            <a:off x="280475" y="375157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10425" y="539500"/>
            <a:ext cx="5972400" cy="16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1448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10425" y="2233075"/>
            <a:ext cx="59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1121625" y="329281"/>
            <a:ext cx="7708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>
            <a:off x="304653" y="141032"/>
            <a:ext cx="817140" cy="376477"/>
            <a:chOff x="404400" y="2928600"/>
            <a:chExt cx="993000" cy="457500"/>
          </a:xfrm>
        </p:grpSpPr>
        <p:sp>
          <p:nvSpPr>
            <p:cNvPr id="17" name="Google Shape;17;p3"/>
            <p:cNvSpPr/>
            <p:nvPr/>
          </p:nvSpPr>
          <p:spPr>
            <a:xfrm>
              <a:off x="507325" y="3136900"/>
              <a:ext cx="139300" cy="27275"/>
            </a:xfrm>
            <a:custGeom>
              <a:avLst/>
              <a:gdLst/>
              <a:ahLst/>
              <a:cxnLst/>
              <a:rect l="l" t="t" r="r" b="b"/>
              <a:pathLst>
                <a:path w="5572" h="1091" extrusionOk="0">
                  <a:moveTo>
                    <a:pt x="546" y="1"/>
                  </a:moveTo>
                  <a:cubicBezTo>
                    <a:pt x="245" y="1"/>
                    <a:pt x="0" y="244"/>
                    <a:pt x="0" y="545"/>
                  </a:cubicBezTo>
                  <a:cubicBezTo>
                    <a:pt x="0" y="846"/>
                    <a:pt x="245" y="1090"/>
                    <a:pt x="546" y="1090"/>
                  </a:cubicBezTo>
                  <a:lnTo>
                    <a:pt x="5572" y="109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176350" y="3136900"/>
              <a:ext cx="118050" cy="27275"/>
            </a:xfrm>
            <a:custGeom>
              <a:avLst/>
              <a:gdLst/>
              <a:ahLst/>
              <a:cxnLst/>
              <a:rect l="l" t="t" r="r" b="b"/>
              <a:pathLst>
                <a:path w="4722" h="1091" extrusionOk="0">
                  <a:moveTo>
                    <a:pt x="544" y="1"/>
                  </a:moveTo>
                  <a:cubicBezTo>
                    <a:pt x="244" y="1"/>
                    <a:pt x="0" y="243"/>
                    <a:pt x="0" y="545"/>
                  </a:cubicBezTo>
                  <a:cubicBezTo>
                    <a:pt x="0" y="846"/>
                    <a:pt x="244" y="1090"/>
                    <a:pt x="544" y="1090"/>
                  </a:cubicBezTo>
                  <a:lnTo>
                    <a:pt x="4177" y="1090"/>
                  </a:lnTo>
                  <a:cubicBezTo>
                    <a:pt x="4478" y="1090"/>
                    <a:pt x="4722" y="846"/>
                    <a:pt x="4722" y="545"/>
                  </a:cubicBezTo>
                  <a:cubicBezTo>
                    <a:pt x="4722" y="243"/>
                    <a:pt x="4478" y="1"/>
                    <a:pt x="4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4625" y="3018200"/>
              <a:ext cx="496975" cy="278275"/>
            </a:xfrm>
            <a:custGeom>
              <a:avLst/>
              <a:gdLst/>
              <a:ahLst/>
              <a:cxnLst/>
              <a:rect l="l" t="t" r="r" b="b"/>
              <a:pathLst>
                <a:path w="19879" h="11131" extrusionOk="0">
                  <a:moveTo>
                    <a:pt x="0" y="0"/>
                  </a:moveTo>
                  <a:lnTo>
                    <a:pt x="0" y="11130"/>
                  </a:lnTo>
                  <a:lnTo>
                    <a:pt x="16576" y="11130"/>
                  </a:lnTo>
                  <a:lnTo>
                    <a:pt x="16576" y="11120"/>
                  </a:lnTo>
                  <a:cubicBezTo>
                    <a:pt x="17901" y="11120"/>
                    <a:pt x="19044" y="9807"/>
                    <a:pt x="19571" y="7913"/>
                  </a:cubicBezTo>
                  <a:cubicBezTo>
                    <a:pt x="19769" y="7200"/>
                    <a:pt x="19879" y="6404"/>
                    <a:pt x="19879" y="5565"/>
                  </a:cubicBezTo>
                  <a:cubicBezTo>
                    <a:pt x="19879" y="2499"/>
                    <a:pt x="18400" y="12"/>
                    <a:pt x="16576" y="12"/>
                  </a:cubicBezTo>
                  <a:lnTo>
                    <a:pt x="16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82050" y="3018475"/>
              <a:ext cx="165200" cy="277750"/>
            </a:xfrm>
            <a:custGeom>
              <a:avLst/>
              <a:gdLst/>
              <a:ahLst/>
              <a:cxnLst/>
              <a:rect l="l" t="t" r="r" b="b"/>
              <a:pathLst>
                <a:path w="6608" h="11110" extrusionOk="0">
                  <a:moveTo>
                    <a:pt x="3303" y="1"/>
                  </a:moveTo>
                  <a:cubicBezTo>
                    <a:pt x="1479" y="1"/>
                    <a:pt x="1" y="2488"/>
                    <a:pt x="1" y="5554"/>
                  </a:cubicBezTo>
                  <a:cubicBezTo>
                    <a:pt x="1" y="8622"/>
                    <a:pt x="1479" y="11109"/>
                    <a:pt x="3303" y="11109"/>
                  </a:cubicBezTo>
                  <a:cubicBezTo>
                    <a:pt x="4629" y="11109"/>
                    <a:pt x="5771" y="9796"/>
                    <a:pt x="6298" y="7902"/>
                  </a:cubicBezTo>
                  <a:cubicBezTo>
                    <a:pt x="6496" y="7189"/>
                    <a:pt x="6607" y="6393"/>
                    <a:pt x="6607" y="5554"/>
                  </a:cubicBezTo>
                  <a:cubicBezTo>
                    <a:pt x="6607" y="2488"/>
                    <a:pt x="5128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05025" y="3041450"/>
              <a:ext cx="119225" cy="231800"/>
            </a:xfrm>
            <a:custGeom>
              <a:avLst/>
              <a:gdLst/>
              <a:ahLst/>
              <a:cxnLst/>
              <a:rect l="l" t="t" r="r" b="b"/>
              <a:pathLst>
                <a:path w="4769" h="9272" extrusionOk="0">
                  <a:moveTo>
                    <a:pt x="2384" y="1"/>
                  </a:moveTo>
                  <a:cubicBezTo>
                    <a:pt x="1257" y="1"/>
                    <a:pt x="1" y="1905"/>
                    <a:pt x="1" y="4635"/>
                  </a:cubicBezTo>
                  <a:cubicBezTo>
                    <a:pt x="1" y="7367"/>
                    <a:pt x="1257" y="9271"/>
                    <a:pt x="2384" y="9271"/>
                  </a:cubicBezTo>
                  <a:cubicBezTo>
                    <a:pt x="3513" y="9271"/>
                    <a:pt x="4769" y="7367"/>
                    <a:pt x="4769" y="4635"/>
                  </a:cubicBezTo>
                  <a:cubicBezTo>
                    <a:pt x="4769" y="1905"/>
                    <a:pt x="3513" y="1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64625" y="3018200"/>
              <a:ext cx="489275" cy="278275"/>
            </a:xfrm>
            <a:custGeom>
              <a:avLst/>
              <a:gdLst/>
              <a:ahLst/>
              <a:cxnLst/>
              <a:rect l="l" t="t" r="r" b="b"/>
              <a:pathLst>
                <a:path w="19571" h="11131" extrusionOk="0">
                  <a:moveTo>
                    <a:pt x="3889" y="0"/>
                  </a:moveTo>
                  <a:lnTo>
                    <a:pt x="3889" y="12"/>
                  </a:lnTo>
                  <a:cubicBezTo>
                    <a:pt x="5713" y="12"/>
                    <a:pt x="7192" y="2499"/>
                    <a:pt x="7192" y="5565"/>
                  </a:cubicBezTo>
                  <a:cubicBezTo>
                    <a:pt x="7192" y="6404"/>
                    <a:pt x="7081" y="7200"/>
                    <a:pt x="6884" y="7913"/>
                  </a:cubicBezTo>
                  <a:lnTo>
                    <a:pt x="2995" y="7913"/>
                  </a:lnTo>
                  <a:cubicBezTo>
                    <a:pt x="2468" y="9807"/>
                    <a:pt x="1326" y="11120"/>
                    <a:pt x="0" y="11120"/>
                  </a:cubicBezTo>
                  <a:lnTo>
                    <a:pt x="0" y="11130"/>
                  </a:lnTo>
                  <a:lnTo>
                    <a:pt x="16576" y="11130"/>
                  </a:lnTo>
                  <a:lnTo>
                    <a:pt x="16576" y="11120"/>
                  </a:lnTo>
                  <a:cubicBezTo>
                    <a:pt x="17901" y="11120"/>
                    <a:pt x="19044" y="9807"/>
                    <a:pt x="19571" y="7913"/>
                  </a:cubicBezTo>
                  <a:lnTo>
                    <a:pt x="15373" y="7913"/>
                  </a:lnTo>
                  <a:cubicBezTo>
                    <a:pt x="15570" y="7200"/>
                    <a:pt x="15681" y="6404"/>
                    <a:pt x="15681" y="5565"/>
                  </a:cubicBezTo>
                  <a:cubicBezTo>
                    <a:pt x="15681" y="2499"/>
                    <a:pt x="14203" y="12"/>
                    <a:pt x="12379" y="12"/>
                  </a:cubicBezTo>
                  <a:lnTo>
                    <a:pt x="12379" y="0"/>
                  </a:lnTo>
                  <a:lnTo>
                    <a:pt x="10381" y="0"/>
                  </a:lnTo>
                  <a:lnTo>
                    <a:pt x="10381" y="12"/>
                  </a:lnTo>
                  <a:cubicBezTo>
                    <a:pt x="12205" y="12"/>
                    <a:pt x="13684" y="2499"/>
                    <a:pt x="13684" y="5565"/>
                  </a:cubicBezTo>
                  <a:cubicBezTo>
                    <a:pt x="13684" y="6404"/>
                    <a:pt x="13574" y="7200"/>
                    <a:pt x="13376" y="7913"/>
                  </a:cubicBezTo>
                  <a:lnTo>
                    <a:pt x="8880" y="7913"/>
                  </a:lnTo>
                  <a:cubicBezTo>
                    <a:pt x="9078" y="7200"/>
                    <a:pt x="9190" y="6404"/>
                    <a:pt x="9190" y="5565"/>
                  </a:cubicBezTo>
                  <a:cubicBezTo>
                    <a:pt x="9190" y="2499"/>
                    <a:pt x="7711" y="12"/>
                    <a:pt x="5887" y="12"/>
                  </a:cubicBezTo>
                  <a:lnTo>
                    <a:pt x="588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35625" y="3018200"/>
              <a:ext cx="132550" cy="278275"/>
            </a:xfrm>
            <a:custGeom>
              <a:avLst/>
              <a:gdLst/>
              <a:ahLst/>
              <a:cxnLst/>
              <a:rect l="l" t="t" r="r" b="b"/>
              <a:pathLst>
                <a:path w="5302" h="11131" extrusionOk="0">
                  <a:moveTo>
                    <a:pt x="1" y="0"/>
                  </a:moveTo>
                  <a:lnTo>
                    <a:pt x="1" y="12"/>
                  </a:lnTo>
                  <a:cubicBezTo>
                    <a:pt x="1825" y="12"/>
                    <a:pt x="3305" y="2499"/>
                    <a:pt x="3305" y="5565"/>
                  </a:cubicBezTo>
                  <a:cubicBezTo>
                    <a:pt x="3305" y="8633"/>
                    <a:pt x="1825" y="11120"/>
                    <a:pt x="1" y="11120"/>
                  </a:cubicBezTo>
                  <a:lnTo>
                    <a:pt x="1" y="11130"/>
                  </a:lnTo>
                  <a:lnTo>
                    <a:pt x="1998" y="11130"/>
                  </a:lnTo>
                  <a:lnTo>
                    <a:pt x="1998" y="11120"/>
                  </a:lnTo>
                  <a:cubicBezTo>
                    <a:pt x="3823" y="11120"/>
                    <a:pt x="5301" y="8633"/>
                    <a:pt x="5301" y="5565"/>
                  </a:cubicBezTo>
                  <a:cubicBezTo>
                    <a:pt x="5301" y="2499"/>
                    <a:pt x="3823" y="12"/>
                    <a:pt x="1998" y="12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73350" y="3018200"/>
              <a:ext cx="132550" cy="278275"/>
            </a:xfrm>
            <a:custGeom>
              <a:avLst/>
              <a:gdLst/>
              <a:ahLst/>
              <a:cxnLst/>
              <a:rect l="l" t="t" r="r" b="b"/>
              <a:pathLst>
                <a:path w="5302" h="11131" extrusionOk="0">
                  <a:moveTo>
                    <a:pt x="0" y="0"/>
                  </a:moveTo>
                  <a:lnTo>
                    <a:pt x="0" y="12"/>
                  </a:lnTo>
                  <a:cubicBezTo>
                    <a:pt x="1825" y="12"/>
                    <a:pt x="3304" y="2499"/>
                    <a:pt x="3304" y="5565"/>
                  </a:cubicBezTo>
                  <a:cubicBezTo>
                    <a:pt x="3304" y="8633"/>
                    <a:pt x="1825" y="11120"/>
                    <a:pt x="0" y="11120"/>
                  </a:cubicBezTo>
                  <a:lnTo>
                    <a:pt x="0" y="11130"/>
                  </a:lnTo>
                  <a:lnTo>
                    <a:pt x="1997" y="11130"/>
                  </a:lnTo>
                  <a:lnTo>
                    <a:pt x="1997" y="11120"/>
                  </a:lnTo>
                  <a:cubicBezTo>
                    <a:pt x="3822" y="11120"/>
                    <a:pt x="5301" y="8633"/>
                    <a:pt x="5301" y="5565"/>
                  </a:cubicBezTo>
                  <a:cubicBezTo>
                    <a:pt x="5301" y="2499"/>
                    <a:pt x="3822" y="12"/>
                    <a:pt x="1997" y="12"/>
                  </a:cubicBezTo>
                  <a:lnTo>
                    <a:pt x="19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28200" y="3136900"/>
              <a:ext cx="136450" cy="27275"/>
            </a:xfrm>
            <a:custGeom>
              <a:avLst/>
              <a:gdLst/>
              <a:ahLst/>
              <a:cxnLst/>
              <a:rect l="l" t="t" r="r" b="b"/>
              <a:pathLst>
                <a:path w="5458" h="1091" extrusionOk="0">
                  <a:moveTo>
                    <a:pt x="546" y="1"/>
                  </a:moveTo>
                  <a:cubicBezTo>
                    <a:pt x="244" y="1"/>
                    <a:pt x="0" y="243"/>
                    <a:pt x="0" y="545"/>
                  </a:cubicBezTo>
                  <a:cubicBezTo>
                    <a:pt x="0" y="846"/>
                    <a:pt x="244" y="1090"/>
                    <a:pt x="546" y="1090"/>
                  </a:cubicBezTo>
                  <a:lnTo>
                    <a:pt x="4913" y="1090"/>
                  </a:lnTo>
                  <a:cubicBezTo>
                    <a:pt x="5214" y="1090"/>
                    <a:pt x="5457" y="846"/>
                    <a:pt x="5457" y="545"/>
                  </a:cubicBezTo>
                  <a:cubicBezTo>
                    <a:pt x="5457" y="243"/>
                    <a:pt x="5214" y="1"/>
                    <a:pt x="4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04400" y="2928600"/>
              <a:ext cx="993000" cy="457500"/>
            </a:xfrm>
            <a:custGeom>
              <a:avLst/>
              <a:gdLst/>
              <a:ahLst/>
              <a:cxnLst/>
              <a:rect l="l" t="t" r="r" b="b"/>
              <a:pathLst>
                <a:path w="39720" h="18300" extrusionOk="0">
                  <a:moveTo>
                    <a:pt x="38982" y="738"/>
                  </a:moveTo>
                  <a:lnTo>
                    <a:pt x="38982" y="17563"/>
                  </a:lnTo>
                  <a:lnTo>
                    <a:pt x="737" y="17563"/>
                  </a:lnTo>
                  <a:lnTo>
                    <a:pt x="737" y="738"/>
                  </a:lnTo>
                  <a:close/>
                  <a:moveTo>
                    <a:pt x="0" y="0"/>
                  </a:moveTo>
                  <a:lnTo>
                    <a:pt x="0" y="18300"/>
                  </a:lnTo>
                  <a:lnTo>
                    <a:pt x="39719" y="18300"/>
                  </a:lnTo>
                  <a:lnTo>
                    <a:pt x="397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4994014" y="277963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5417339" y="277963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840664" y="277963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4689422"/>
            <a:ext cx="9192600" cy="4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7578450" y="-34650"/>
            <a:ext cx="1217475" cy="4928925"/>
          </a:xfrm>
          <a:custGeom>
            <a:avLst/>
            <a:gdLst/>
            <a:ahLst/>
            <a:cxnLst/>
            <a:rect l="l" t="t" r="r" b="b"/>
            <a:pathLst>
              <a:path w="48699" h="197157" extrusionOk="0">
                <a:moveTo>
                  <a:pt x="0" y="197157"/>
                </a:moveTo>
                <a:lnTo>
                  <a:pt x="22982" y="197157"/>
                </a:lnTo>
                <a:lnTo>
                  <a:pt x="48699" y="178788"/>
                </a:lnTo>
                <a:lnTo>
                  <a:pt x="4789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Google Shape;99;p6"/>
          <p:cNvSpPr/>
          <p:nvPr/>
        </p:nvSpPr>
        <p:spPr>
          <a:xfrm>
            <a:off x="294100" y="307800"/>
            <a:ext cx="1272200" cy="4897250"/>
          </a:xfrm>
          <a:custGeom>
            <a:avLst/>
            <a:gdLst/>
            <a:ahLst/>
            <a:cxnLst/>
            <a:rect l="l" t="t" r="r" b="b"/>
            <a:pathLst>
              <a:path w="50888" h="195890" extrusionOk="0">
                <a:moveTo>
                  <a:pt x="0" y="195890"/>
                </a:moveTo>
                <a:lnTo>
                  <a:pt x="0" y="0"/>
                </a:lnTo>
                <a:lnTo>
                  <a:pt x="50888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00" name="Google Shape;100;p6"/>
          <p:cNvCxnSpPr/>
          <p:nvPr/>
        </p:nvCxnSpPr>
        <p:spPr>
          <a:xfrm rot="10800000">
            <a:off x="-123000" y="3474600"/>
            <a:ext cx="43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6"/>
          <p:cNvCxnSpPr/>
          <p:nvPr/>
        </p:nvCxnSpPr>
        <p:spPr>
          <a:xfrm rot="10800000">
            <a:off x="-123000" y="3132625"/>
            <a:ext cx="43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6"/>
          <p:cNvCxnSpPr/>
          <p:nvPr/>
        </p:nvCxnSpPr>
        <p:spPr>
          <a:xfrm rot="10800000">
            <a:off x="-123000" y="2790650"/>
            <a:ext cx="43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6"/>
          <p:cNvCxnSpPr/>
          <p:nvPr/>
        </p:nvCxnSpPr>
        <p:spPr>
          <a:xfrm rot="10800000">
            <a:off x="-123000" y="1340625"/>
            <a:ext cx="43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6"/>
          <p:cNvCxnSpPr/>
          <p:nvPr/>
        </p:nvCxnSpPr>
        <p:spPr>
          <a:xfrm rot="10800000">
            <a:off x="8779175" y="3019250"/>
            <a:ext cx="43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6"/>
          <p:cNvCxnSpPr/>
          <p:nvPr/>
        </p:nvCxnSpPr>
        <p:spPr>
          <a:xfrm rot="10800000">
            <a:off x="8779175" y="2089050"/>
            <a:ext cx="43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106;p6"/>
          <p:cNvGrpSpPr/>
          <p:nvPr/>
        </p:nvGrpSpPr>
        <p:grpSpPr>
          <a:xfrm>
            <a:off x="1556565" y="156289"/>
            <a:ext cx="899923" cy="288735"/>
            <a:chOff x="1133575" y="3018825"/>
            <a:chExt cx="1093600" cy="350875"/>
          </a:xfrm>
        </p:grpSpPr>
        <p:sp>
          <p:nvSpPr>
            <p:cNvPr id="107" name="Google Shape;107;p6"/>
            <p:cNvSpPr/>
            <p:nvPr/>
          </p:nvSpPr>
          <p:spPr>
            <a:xfrm>
              <a:off x="1264625" y="3099025"/>
              <a:ext cx="363150" cy="181800"/>
            </a:xfrm>
            <a:custGeom>
              <a:avLst/>
              <a:gdLst/>
              <a:ahLst/>
              <a:cxnLst/>
              <a:rect l="l" t="t" r="r" b="b"/>
              <a:pathLst>
                <a:path w="14526" h="7272" extrusionOk="0">
                  <a:moveTo>
                    <a:pt x="0" y="1"/>
                  </a:moveTo>
                  <a:lnTo>
                    <a:pt x="0" y="7272"/>
                  </a:lnTo>
                  <a:lnTo>
                    <a:pt x="14526" y="727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236050" y="3070450"/>
              <a:ext cx="141625" cy="238950"/>
            </a:xfrm>
            <a:custGeom>
              <a:avLst/>
              <a:gdLst/>
              <a:ahLst/>
              <a:cxnLst/>
              <a:rect l="l" t="t" r="r" b="b"/>
              <a:pathLst>
                <a:path w="5665" h="9558" extrusionOk="0">
                  <a:moveTo>
                    <a:pt x="1" y="1"/>
                  </a:moveTo>
                  <a:lnTo>
                    <a:pt x="1" y="9557"/>
                  </a:lnTo>
                  <a:lnTo>
                    <a:pt x="5665" y="9557"/>
                  </a:lnTo>
                  <a:lnTo>
                    <a:pt x="5665" y="7272"/>
                  </a:lnTo>
                  <a:lnTo>
                    <a:pt x="2287" y="7272"/>
                  </a:lnTo>
                  <a:lnTo>
                    <a:pt x="2287" y="2288"/>
                  </a:lnTo>
                  <a:lnTo>
                    <a:pt x="5665" y="2288"/>
                  </a:lnTo>
                  <a:lnTo>
                    <a:pt x="5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514750" y="3070450"/>
              <a:ext cx="141600" cy="238950"/>
            </a:xfrm>
            <a:custGeom>
              <a:avLst/>
              <a:gdLst/>
              <a:ahLst/>
              <a:cxnLst/>
              <a:rect l="l" t="t" r="r" b="b"/>
              <a:pathLst>
                <a:path w="5664" h="9558" extrusionOk="0">
                  <a:moveTo>
                    <a:pt x="0" y="1"/>
                  </a:moveTo>
                  <a:lnTo>
                    <a:pt x="0" y="2288"/>
                  </a:lnTo>
                  <a:lnTo>
                    <a:pt x="3378" y="2288"/>
                  </a:lnTo>
                  <a:lnTo>
                    <a:pt x="3378" y="7272"/>
                  </a:lnTo>
                  <a:lnTo>
                    <a:pt x="0" y="7272"/>
                  </a:lnTo>
                  <a:lnTo>
                    <a:pt x="0" y="9557"/>
                  </a:lnTo>
                  <a:lnTo>
                    <a:pt x="5663" y="9557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189675" y="3070450"/>
              <a:ext cx="46400" cy="238950"/>
            </a:xfrm>
            <a:custGeom>
              <a:avLst/>
              <a:gdLst/>
              <a:ahLst/>
              <a:cxnLst/>
              <a:rect l="l" t="t" r="r" b="b"/>
              <a:pathLst>
                <a:path w="1856" h="9558" extrusionOk="0">
                  <a:moveTo>
                    <a:pt x="1" y="1"/>
                  </a:moveTo>
                  <a:lnTo>
                    <a:pt x="1" y="9557"/>
                  </a:lnTo>
                  <a:lnTo>
                    <a:pt x="1856" y="955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68350" y="3070450"/>
              <a:ext cx="46425" cy="57200"/>
            </a:xfrm>
            <a:custGeom>
              <a:avLst/>
              <a:gdLst/>
              <a:ahLst/>
              <a:cxnLst/>
              <a:rect l="l" t="t" r="r" b="b"/>
              <a:pathLst>
                <a:path w="1857" h="2288" extrusionOk="0">
                  <a:moveTo>
                    <a:pt x="0" y="1"/>
                  </a:moveTo>
                  <a:lnTo>
                    <a:pt x="0" y="1144"/>
                  </a:lnTo>
                  <a:lnTo>
                    <a:pt x="886" y="1144"/>
                  </a:lnTo>
                  <a:lnTo>
                    <a:pt x="886" y="2288"/>
                  </a:lnTo>
                  <a:lnTo>
                    <a:pt x="1856" y="2288"/>
                  </a:lnTo>
                  <a:lnTo>
                    <a:pt x="1856" y="1144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68350" y="3252225"/>
              <a:ext cx="46425" cy="57175"/>
            </a:xfrm>
            <a:custGeom>
              <a:avLst/>
              <a:gdLst/>
              <a:ahLst/>
              <a:cxnLst/>
              <a:rect l="l" t="t" r="r" b="b"/>
              <a:pathLst>
                <a:path w="1857" h="2287" extrusionOk="0">
                  <a:moveTo>
                    <a:pt x="886" y="1"/>
                  </a:moveTo>
                  <a:lnTo>
                    <a:pt x="886" y="1144"/>
                  </a:lnTo>
                  <a:lnTo>
                    <a:pt x="0" y="1144"/>
                  </a:lnTo>
                  <a:lnTo>
                    <a:pt x="0" y="2286"/>
                  </a:lnTo>
                  <a:lnTo>
                    <a:pt x="1856" y="2286"/>
                  </a:lnTo>
                  <a:lnTo>
                    <a:pt x="1856" y="1144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783350" y="3099025"/>
              <a:ext cx="363150" cy="181800"/>
            </a:xfrm>
            <a:custGeom>
              <a:avLst/>
              <a:gdLst/>
              <a:ahLst/>
              <a:cxnLst/>
              <a:rect l="l" t="t" r="r" b="b"/>
              <a:pathLst>
                <a:path w="14526" h="7272" extrusionOk="0">
                  <a:moveTo>
                    <a:pt x="0" y="1"/>
                  </a:moveTo>
                  <a:lnTo>
                    <a:pt x="0" y="7272"/>
                  </a:lnTo>
                  <a:lnTo>
                    <a:pt x="14525" y="7272"/>
                  </a:lnTo>
                  <a:lnTo>
                    <a:pt x="14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754775" y="3070450"/>
              <a:ext cx="141625" cy="238950"/>
            </a:xfrm>
            <a:custGeom>
              <a:avLst/>
              <a:gdLst/>
              <a:ahLst/>
              <a:cxnLst/>
              <a:rect l="l" t="t" r="r" b="b"/>
              <a:pathLst>
                <a:path w="5665" h="9558" extrusionOk="0">
                  <a:moveTo>
                    <a:pt x="0" y="1"/>
                  </a:moveTo>
                  <a:lnTo>
                    <a:pt x="0" y="9557"/>
                  </a:lnTo>
                  <a:lnTo>
                    <a:pt x="5664" y="9557"/>
                  </a:lnTo>
                  <a:lnTo>
                    <a:pt x="5664" y="7272"/>
                  </a:lnTo>
                  <a:lnTo>
                    <a:pt x="2287" y="7272"/>
                  </a:lnTo>
                  <a:lnTo>
                    <a:pt x="2287" y="2288"/>
                  </a:lnTo>
                  <a:lnTo>
                    <a:pt x="5664" y="2288"/>
                  </a:lnTo>
                  <a:lnTo>
                    <a:pt x="5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33475" y="3070450"/>
              <a:ext cx="141600" cy="238950"/>
            </a:xfrm>
            <a:custGeom>
              <a:avLst/>
              <a:gdLst/>
              <a:ahLst/>
              <a:cxnLst/>
              <a:rect l="l" t="t" r="r" b="b"/>
              <a:pathLst>
                <a:path w="5664" h="9558" extrusionOk="0">
                  <a:moveTo>
                    <a:pt x="0" y="1"/>
                  </a:moveTo>
                  <a:lnTo>
                    <a:pt x="0" y="2288"/>
                  </a:lnTo>
                  <a:lnTo>
                    <a:pt x="3377" y="2288"/>
                  </a:lnTo>
                  <a:lnTo>
                    <a:pt x="3377" y="7272"/>
                  </a:lnTo>
                  <a:lnTo>
                    <a:pt x="0" y="7272"/>
                  </a:lnTo>
                  <a:lnTo>
                    <a:pt x="0" y="9557"/>
                  </a:lnTo>
                  <a:lnTo>
                    <a:pt x="5663" y="9557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708375" y="3070450"/>
              <a:ext cx="46425" cy="238950"/>
            </a:xfrm>
            <a:custGeom>
              <a:avLst/>
              <a:gdLst/>
              <a:ahLst/>
              <a:cxnLst/>
              <a:rect l="l" t="t" r="r" b="b"/>
              <a:pathLst>
                <a:path w="1857" h="9558" extrusionOk="0">
                  <a:moveTo>
                    <a:pt x="0" y="1"/>
                  </a:moveTo>
                  <a:lnTo>
                    <a:pt x="0" y="9557"/>
                  </a:lnTo>
                  <a:lnTo>
                    <a:pt x="1856" y="955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987025" y="3070450"/>
              <a:ext cx="46475" cy="57200"/>
            </a:xfrm>
            <a:custGeom>
              <a:avLst/>
              <a:gdLst/>
              <a:ahLst/>
              <a:cxnLst/>
              <a:rect l="l" t="t" r="r" b="b"/>
              <a:pathLst>
                <a:path w="1859" h="2288" extrusionOk="0">
                  <a:moveTo>
                    <a:pt x="1" y="1"/>
                  </a:moveTo>
                  <a:lnTo>
                    <a:pt x="1" y="1144"/>
                  </a:lnTo>
                  <a:lnTo>
                    <a:pt x="888" y="1144"/>
                  </a:lnTo>
                  <a:lnTo>
                    <a:pt x="888" y="2288"/>
                  </a:lnTo>
                  <a:lnTo>
                    <a:pt x="1858" y="2288"/>
                  </a:lnTo>
                  <a:lnTo>
                    <a:pt x="1858" y="11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987025" y="3252225"/>
              <a:ext cx="46475" cy="57175"/>
            </a:xfrm>
            <a:custGeom>
              <a:avLst/>
              <a:gdLst/>
              <a:ahLst/>
              <a:cxnLst/>
              <a:rect l="l" t="t" r="r" b="b"/>
              <a:pathLst>
                <a:path w="1859" h="2287" extrusionOk="0">
                  <a:moveTo>
                    <a:pt x="888" y="1"/>
                  </a:moveTo>
                  <a:lnTo>
                    <a:pt x="888" y="1144"/>
                  </a:lnTo>
                  <a:lnTo>
                    <a:pt x="1" y="1144"/>
                  </a:lnTo>
                  <a:lnTo>
                    <a:pt x="1" y="2286"/>
                  </a:lnTo>
                  <a:lnTo>
                    <a:pt x="1858" y="2286"/>
                  </a:lnTo>
                  <a:lnTo>
                    <a:pt x="1858" y="11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133575" y="3018825"/>
              <a:ext cx="1093600" cy="350875"/>
            </a:xfrm>
            <a:custGeom>
              <a:avLst/>
              <a:gdLst/>
              <a:ahLst/>
              <a:cxnLst/>
              <a:rect l="l" t="t" r="r" b="b"/>
              <a:pathLst>
                <a:path w="43744" h="14035" extrusionOk="0">
                  <a:moveTo>
                    <a:pt x="42624" y="737"/>
                  </a:moveTo>
                  <a:cubicBezTo>
                    <a:pt x="42835" y="737"/>
                    <a:pt x="43007" y="909"/>
                    <a:pt x="43007" y="1120"/>
                  </a:cubicBezTo>
                  <a:lnTo>
                    <a:pt x="43007" y="12914"/>
                  </a:lnTo>
                  <a:cubicBezTo>
                    <a:pt x="43007" y="13126"/>
                    <a:pt x="42835" y="13298"/>
                    <a:pt x="42624" y="13298"/>
                  </a:cubicBezTo>
                  <a:lnTo>
                    <a:pt x="1121" y="13298"/>
                  </a:lnTo>
                  <a:cubicBezTo>
                    <a:pt x="908" y="13298"/>
                    <a:pt x="737" y="13126"/>
                    <a:pt x="737" y="12914"/>
                  </a:cubicBezTo>
                  <a:lnTo>
                    <a:pt x="737" y="1120"/>
                  </a:lnTo>
                  <a:cubicBezTo>
                    <a:pt x="737" y="909"/>
                    <a:pt x="908" y="737"/>
                    <a:pt x="1121" y="737"/>
                  </a:cubicBezTo>
                  <a:close/>
                  <a:moveTo>
                    <a:pt x="1121" y="1"/>
                  </a:moveTo>
                  <a:cubicBezTo>
                    <a:pt x="503" y="1"/>
                    <a:pt x="0" y="503"/>
                    <a:pt x="0" y="1120"/>
                  </a:cubicBezTo>
                  <a:lnTo>
                    <a:pt x="0" y="12914"/>
                  </a:lnTo>
                  <a:cubicBezTo>
                    <a:pt x="0" y="13532"/>
                    <a:pt x="503" y="14035"/>
                    <a:pt x="1121" y="14035"/>
                  </a:cubicBezTo>
                  <a:lnTo>
                    <a:pt x="42624" y="14035"/>
                  </a:lnTo>
                  <a:cubicBezTo>
                    <a:pt x="43241" y="14035"/>
                    <a:pt x="43743" y="13532"/>
                    <a:pt x="43743" y="12914"/>
                  </a:cubicBezTo>
                  <a:lnTo>
                    <a:pt x="43743" y="1120"/>
                  </a:lnTo>
                  <a:cubicBezTo>
                    <a:pt x="43743" y="503"/>
                    <a:pt x="43241" y="1"/>
                    <a:pt x="42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6"/>
          <p:cNvSpPr/>
          <p:nvPr/>
        </p:nvSpPr>
        <p:spPr>
          <a:xfrm>
            <a:off x="246165" y="256213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6"/>
          <p:cNvGrpSpPr/>
          <p:nvPr/>
        </p:nvGrpSpPr>
        <p:grpSpPr>
          <a:xfrm>
            <a:off x="6678527" y="4757114"/>
            <a:ext cx="899923" cy="288735"/>
            <a:chOff x="1133575" y="3018825"/>
            <a:chExt cx="1093600" cy="350875"/>
          </a:xfrm>
        </p:grpSpPr>
        <p:sp>
          <p:nvSpPr>
            <p:cNvPr id="122" name="Google Shape;122;p6"/>
            <p:cNvSpPr/>
            <p:nvPr/>
          </p:nvSpPr>
          <p:spPr>
            <a:xfrm>
              <a:off x="1264625" y="3099025"/>
              <a:ext cx="363150" cy="181800"/>
            </a:xfrm>
            <a:custGeom>
              <a:avLst/>
              <a:gdLst/>
              <a:ahLst/>
              <a:cxnLst/>
              <a:rect l="l" t="t" r="r" b="b"/>
              <a:pathLst>
                <a:path w="14526" h="7272" extrusionOk="0">
                  <a:moveTo>
                    <a:pt x="0" y="1"/>
                  </a:moveTo>
                  <a:lnTo>
                    <a:pt x="0" y="7272"/>
                  </a:lnTo>
                  <a:lnTo>
                    <a:pt x="14526" y="727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236050" y="3070450"/>
              <a:ext cx="141625" cy="238950"/>
            </a:xfrm>
            <a:custGeom>
              <a:avLst/>
              <a:gdLst/>
              <a:ahLst/>
              <a:cxnLst/>
              <a:rect l="l" t="t" r="r" b="b"/>
              <a:pathLst>
                <a:path w="5665" h="9558" extrusionOk="0">
                  <a:moveTo>
                    <a:pt x="1" y="1"/>
                  </a:moveTo>
                  <a:lnTo>
                    <a:pt x="1" y="9557"/>
                  </a:lnTo>
                  <a:lnTo>
                    <a:pt x="5665" y="9557"/>
                  </a:lnTo>
                  <a:lnTo>
                    <a:pt x="5665" y="7272"/>
                  </a:lnTo>
                  <a:lnTo>
                    <a:pt x="2287" y="7272"/>
                  </a:lnTo>
                  <a:lnTo>
                    <a:pt x="2287" y="2288"/>
                  </a:lnTo>
                  <a:lnTo>
                    <a:pt x="5665" y="2288"/>
                  </a:lnTo>
                  <a:lnTo>
                    <a:pt x="5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1514750" y="3070450"/>
              <a:ext cx="141600" cy="238950"/>
            </a:xfrm>
            <a:custGeom>
              <a:avLst/>
              <a:gdLst/>
              <a:ahLst/>
              <a:cxnLst/>
              <a:rect l="l" t="t" r="r" b="b"/>
              <a:pathLst>
                <a:path w="5664" h="9558" extrusionOk="0">
                  <a:moveTo>
                    <a:pt x="0" y="1"/>
                  </a:moveTo>
                  <a:lnTo>
                    <a:pt x="0" y="2288"/>
                  </a:lnTo>
                  <a:lnTo>
                    <a:pt x="3378" y="2288"/>
                  </a:lnTo>
                  <a:lnTo>
                    <a:pt x="3378" y="7272"/>
                  </a:lnTo>
                  <a:lnTo>
                    <a:pt x="0" y="7272"/>
                  </a:lnTo>
                  <a:lnTo>
                    <a:pt x="0" y="9557"/>
                  </a:lnTo>
                  <a:lnTo>
                    <a:pt x="5663" y="9557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189675" y="3070450"/>
              <a:ext cx="46400" cy="238950"/>
            </a:xfrm>
            <a:custGeom>
              <a:avLst/>
              <a:gdLst/>
              <a:ahLst/>
              <a:cxnLst/>
              <a:rect l="l" t="t" r="r" b="b"/>
              <a:pathLst>
                <a:path w="1856" h="9558" extrusionOk="0">
                  <a:moveTo>
                    <a:pt x="1" y="1"/>
                  </a:moveTo>
                  <a:lnTo>
                    <a:pt x="1" y="9557"/>
                  </a:lnTo>
                  <a:lnTo>
                    <a:pt x="1856" y="955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68350" y="3070450"/>
              <a:ext cx="46425" cy="57200"/>
            </a:xfrm>
            <a:custGeom>
              <a:avLst/>
              <a:gdLst/>
              <a:ahLst/>
              <a:cxnLst/>
              <a:rect l="l" t="t" r="r" b="b"/>
              <a:pathLst>
                <a:path w="1857" h="2288" extrusionOk="0">
                  <a:moveTo>
                    <a:pt x="0" y="1"/>
                  </a:moveTo>
                  <a:lnTo>
                    <a:pt x="0" y="1144"/>
                  </a:lnTo>
                  <a:lnTo>
                    <a:pt x="886" y="1144"/>
                  </a:lnTo>
                  <a:lnTo>
                    <a:pt x="886" y="2288"/>
                  </a:lnTo>
                  <a:lnTo>
                    <a:pt x="1856" y="2288"/>
                  </a:lnTo>
                  <a:lnTo>
                    <a:pt x="1856" y="1144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68350" y="3252225"/>
              <a:ext cx="46425" cy="57175"/>
            </a:xfrm>
            <a:custGeom>
              <a:avLst/>
              <a:gdLst/>
              <a:ahLst/>
              <a:cxnLst/>
              <a:rect l="l" t="t" r="r" b="b"/>
              <a:pathLst>
                <a:path w="1857" h="2287" extrusionOk="0">
                  <a:moveTo>
                    <a:pt x="886" y="1"/>
                  </a:moveTo>
                  <a:lnTo>
                    <a:pt x="886" y="1144"/>
                  </a:lnTo>
                  <a:lnTo>
                    <a:pt x="0" y="1144"/>
                  </a:lnTo>
                  <a:lnTo>
                    <a:pt x="0" y="2286"/>
                  </a:lnTo>
                  <a:lnTo>
                    <a:pt x="1856" y="2286"/>
                  </a:lnTo>
                  <a:lnTo>
                    <a:pt x="1856" y="1144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783350" y="3099025"/>
              <a:ext cx="363150" cy="181800"/>
            </a:xfrm>
            <a:custGeom>
              <a:avLst/>
              <a:gdLst/>
              <a:ahLst/>
              <a:cxnLst/>
              <a:rect l="l" t="t" r="r" b="b"/>
              <a:pathLst>
                <a:path w="14526" h="7272" extrusionOk="0">
                  <a:moveTo>
                    <a:pt x="0" y="1"/>
                  </a:moveTo>
                  <a:lnTo>
                    <a:pt x="0" y="7272"/>
                  </a:lnTo>
                  <a:lnTo>
                    <a:pt x="14525" y="7272"/>
                  </a:lnTo>
                  <a:lnTo>
                    <a:pt x="14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754775" y="3070450"/>
              <a:ext cx="141625" cy="238950"/>
            </a:xfrm>
            <a:custGeom>
              <a:avLst/>
              <a:gdLst/>
              <a:ahLst/>
              <a:cxnLst/>
              <a:rect l="l" t="t" r="r" b="b"/>
              <a:pathLst>
                <a:path w="5665" h="9558" extrusionOk="0">
                  <a:moveTo>
                    <a:pt x="0" y="1"/>
                  </a:moveTo>
                  <a:lnTo>
                    <a:pt x="0" y="9557"/>
                  </a:lnTo>
                  <a:lnTo>
                    <a:pt x="5664" y="9557"/>
                  </a:lnTo>
                  <a:lnTo>
                    <a:pt x="5664" y="7272"/>
                  </a:lnTo>
                  <a:lnTo>
                    <a:pt x="2287" y="7272"/>
                  </a:lnTo>
                  <a:lnTo>
                    <a:pt x="2287" y="2288"/>
                  </a:lnTo>
                  <a:lnTo>
                    <a:pt x="5664" y="2288"/>
                  </a:lnTo>
                  <a:lnTo>
                    <a:pt x="5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033475" y="3070450"/>
              <a:ext cx="141600" cy="238950"/>
            </a:xfrm>
            <a:custGeom>
              <a:avLst/>
              <a:gdLst/>
              <a:ahLst/>
              <a:cxnLst/>
              <a:rect l="l" t="t" r="r" b="b"/>
              <a:pathLst>
                <a:path w="5664" h="9558" extrusionOk="0">
                  <a:moveTo>
                    <a:pt x="0" y="1"/>
                  </a:moveTo>
                  <a:lnTo>
                    <a:pt x="0" y="2288"/>
                  </a:lnTo>
                  <a:lnTo>
                    <a:pt x="3377" y="2288"/>
                  </a:lnTo>
                  <a:lnTo>
                    <a:pt x="3377" y="7272"/>
                  </a:lnTo>
                  <a:lnTo>
                    <a:pt x="0" y="7272"/>
                  </a:lnTo>
                  <a:lnTo>
                    <a:pt x="0" y="9557"/>
                  </a:lnTo>
                  <a:lnTo>
                    <a:pt x="5663" y="9557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708375" y="3070450"/>
              <a:ext cx="46425" cy="238950"/>
            </a:xfrm>
            <a:custGeom>
              <a:avLst/>
              <a:gdLst/>
              <a:ahLst/>
              <a:cxnLst/>
              <a:rect l="l" t="t" r="r" b="b"/>
              <a:pathLst>
                <a:path w="1857" h="9558" extrusionOk="0">
                  <a:moveTo>
                    <a:pt x="0" y="1"/>
                  </a:moveTo>
                  <a:lnTo>
                    <a:pt x="0" y="9557"/>
                  </a:lnTo>
                  <a:lnTo>
                    <a:pt x="1856" y="955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987025" y="3070450"/>
              <a:ext cx="46475" cy="57200"/>
            </a:xfrm>
            <a:custGeom>
              <a:avLst/>
              <a:gdLst/>
              <a:ahLst/>
              <a:cxnLst/>
              <a:rect l="l" t="t" r="r" b="b"/>
              <a:pathLst>
                <a:path w="1859" h="2288" extrusionOk="0">
                  <a:moveTo>
                    <a:pt x="1" y="1"/>
                  </a:moveTo>
                  <a:lnTo>
                    <a:pt x="1" y="1144"/>
                  </a:lnTo>
                  <a:lnTo>
                    <a:pt x="888" y="1144"/>
                  </a:lnTo>
                  <a:lnTo>
                    <a:pt x="888" y="2288"/>
                  </a:lnTo>
                  <a:lnTo>
                    <a:pt x="1858" y="2288"/>
                  </a:lnTo>
                  <a:lnTo>
                    <a:pt x="1858" y="11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987025" y="3252225"/>
              <a:ext cx="46475" cy="57175"/>
            </a:xfrm>
            <a:custGeom>
              <a:avLst/>
              <a:gdLst/>
              <a:ahLst/>
              <a:cxnLst/>
              <a:rect l="l" t="t" r="r" b="b"/>
              <a:pathLst>
                <a:path w="1859" h="2287" extrusionOk="0">
                  <a:moveTo>
                    <a:pt x="888" y="1"/>
                  </a:moveTo>
                  <a:lnTo>
                    <a:pt x="888" y="1144"/>
                  </a:lnTo>
                  <a:lnTo>
                    <a:pt x="1" y="1144"/>
                  </a:lnTo>
                  <a:lnTo>
                    <a:pt x="1" y="2286"/>
                  </a:lnTo>
                  <a:lnTo>
                    <a:pt x="1858" y="2286"/>
                  </a:lnTo>
                  <a:lnTo>
                    <a:pt x="1858" y="11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133575" y="3018825"/>
              <a:ext cx="1093600" cy="350875"/>
            </a:xfrm>
            <a:custGeom>
              <a:avLst/>
              <a:gdLst/>
              <a:ahLst/>
              <a:cxnLst/>
              <a:rect l="l" t="t" r="r" b="b"/>
              <a:pathLst>
                <a:path w="43744" h="14035" extrusionOk="0">
                  <a:moveTo>
                    <a:pt x="42624" y="737"/>
                  </a:moveTo>
                  <a:cubicBezTo>
                    <a:pt x="42835" y="737"/>
                    <a:pt x="43007" y="909"/>
                    <a:pt x="43007" y="1120"/>
                  </a:cubicBezTo>
                  <a:lnTo>
                    <a:pt x="43007" y="12914"/>
                  </a:lnTo>
                  <a:cubicBezTo>
                    <a:pt x="43007" y="13126"/>
                    <a:pt x="42835" y="13298"/>
                    <a:pt x="42624" y="13298"/>
                  </a:cubicBezTo>
                  <a:lnTo>
                    <a:pt x="1121" y="13298"/>
                  </a:lnTo>
                  <a:cubicBezTo>
                    <a:pt x="908" y="13298"/>
                    <a:pt x="737" y="13126"/>
                    <a:pt x="737" y="12914"/>
                  </a:cubicBezTo>
                  <a:lnTo>
                    <a:pt x="737" y="1120"/>
                  </a:lnTo>
                  <a:cubicBezTo>
                    <a:pt x="737" y="909"/>
                    <a:pt x="908" y="737"/>
                    <a:pt x="1121" y="737"/>
                  </a:cubicBezTo>
                  <a:close/>
                  <a:moveTo>
                    <a:pt x="1121" y="1"/>
                  </a:moveTo>
                  <a:cubicBezTo>
                    <a:pt x="503" y="1"/>
                    <a:pt x="0" y="503"/>
                    <a:pt x="0" y="1120"/>
                  </a:cubicBezTo>
                  <a:lnTo>
                    <a:pt x="0" y="12914"/>
                  </a:lnTo>
                  <a:cubicBezTo>
                    <a:pt x="0" y="13532"/>
                    <a:pt x="503" y="14035"/>
                    <a:pt x="1121" y="14035"/>
                  </a:cubicBezTo>
                  <a:lnTo>
                    <a:pt x="42624" y="14035"/>
                  </a:lnTo>
                  <a:cubicBezTo>
                    <a:pt x="43241" y="14035"/>
                    <a:pt x="43743" y="13532"/>
                    <a:pt x="43743" y="12914"/>
                  </a:cubicBezTo>
                  <a:lnTo>
                    <a:pt x="43743" y="1120"/>
                  </a:lnTo>
                  <a:cubicBezTo>
                    <a:pt x="43743" y="503"/>
                    <a:pt x="43241" y="1"/>
                    <a:pt x="42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ubTitle" idx="1"/>
          </p:nvPr>
        </p:nvSpPr>
        <p:spPr>
          <a:xfrm>
            <a:off x="720000" y="1407175"/>
            <a:ext cx="4067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>
            <a:spLocks noGrp="1"/>
          </p:cNvSpPr>
          <p:nvPr>
            <p:ph type="pic" idx="2"/>
          </p:nvPr>
        </p:nvSpPr>
        <p:spPr>
          <a:xfrm>
            <a:off x="5226150" y="1407175"/>
            <a:ext cx="3022200" cy="29391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7"/>
          <p:cNvSpPr/>
          <p:nvPr/>
        </p:nvSpPr>
        <p:spPr>
          <a:xfrm>
            <a:off x="-103600" y="2464450"/>
            <a:ext cx="377700" cy="21981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219849" y="241867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19849" y="460400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7"/>
          <p:cNvCxnSpPr/>
          <p:nvPr/>
        </p:nvCxnSpPr>
        <p:spPr>
          <a:xfrm rot="10800000">
            <a:off x="-20525" y="3002650"/>
            <a:ext cx="30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7"/>
          <p:cNvCxnSpPr/>
          <p:nvPr/>
        </p:nvCxnSpPr>
        <p:spPr>
          <a:xfrm rot="10800000">
            <a:off x="-20525" y="3235200"/>
            <a:ext cx="307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7"/>
          <p:cNvSpPr/>
          <p:nvPr/>
        </p:nvSpPr>
        <p:spPr>
          <a:xfrm>
            <a:off x="287275" y="266750"/>
            <a:ext cx="9007950" cy="2756425"/>
          </a:xfrm>
          <a:custGeom>
            <a:avLst/>
            <a:gdLst/>
            <a:ahLst/>
            <a:cxnLst/>
            <a:rect l="l" t="t" r="r" b="b"/>
            <a:pathLst>
              <a:path w="360318" h="110257" extrusionOk="0">
                <a:moveTo>
                  <a:pt x="0" y="98766"/>
                </a:moveTo>
                <a:lnTo>
                  <a:pt x="7660" y="98766"/>
                </a:lnTo>
                <a:lnTo>
                  <a:pt x="7660" y="0"/>
                </a:lnTo>
                <a:lnTo>
                  <a:pt x="328308" y="0"/>
                </a:lnTo>
                <a:lnTo>
                  <a:pt x="342099" y="7962"/>
                </a:lnTo>
                <a:lnTo>
                  <a:pt x="342099" y="110257"/>
                </a:lnTo>
                <a:lnTo>
                  <a:pt x="360318" y="110257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Google Shape;145;p7"/>
          <p:cNvSpPr/>
          <p:nvPr/>
        </p:nvSpPr>
        <p:spPr>
          <a:xfrm>
            <a:off x="4856225" y="4863075"/>
            <a:ext cx="4356925" cy="328300"/>
          </a:xfrm>
          <a:custGeom>
            <a:avLst/>
            <a:gdLst/>
            <a:ahLst/>
            <a:cxnLst/>
            <a:rect l="l" t="t" r="r" b="b"/>
            <a:pathLst>
              <a:path w="174277" h="13132" extrusionOk="0">
                <a:moveTo>
                  <a:pt x="174277" y="0"/>
                </a:moveTo>
                <a:lnTo>
                  <a:pt x="0" y="0"/>
                </a:lnTo>
                <a:lnTo>
                  <a:pt x="0" y="1313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6" name="Google Shape;146;p7"/>
          <p:cNvGrpSpPr/>
          <p:nvPr/>
        </p:nvGrpSpPr>
        <p:grpSpPr>
          <a:xfrm>
            <a:off x="8639773" y="1274099"/>
            <a:ext cx="346379" cy="411944"/>
            <a:chOff x="1117250" y="3390825"/>
            <a:chExt cx="420925" cy="500600"/>
          </a:xfrm>
        </p:grpSpPr>
        <p:sp>
          <p:nvSpPr>
            <p:cNvPr id="147" name="Google Shape;147;p7"/>
            <p:cNvSpPr/>
            <p:nvPr/>
          </p:nvSpPr>
          <p:spPr>
            <a:xfrm>
              <a:off x="1491525" y="3422500"/>
              <a:ext cx="46650" cy="21675"/>
            </a:xfrm>
            <a:custGeom>
              <a:avLst/>
              <a:gdLst/>
              <a:ahLst/>
              <a:cxnLst/>
              <a:rect l="l" t="t" r="r" b="b"/>
              <a:pathLst>
                <a:path w="1866" h="867" extrusionOk="0">
                  <a:moveTo>
                    <a:pt x="0" y="1"/>
                  </a:moveTo>
                  <a:lnTo>
                    <a:pt x="0" y="866"/>
                  </a:lnTo>
                  <a:lnTo>
                    <a:pt x="1645" y="866"/>
                  </a:lnTo>
                  <a:cubicBezTo>
                    <a:pt x="1766" y="866"/>
                    <a:pt x="1865" y="767"/>
                    <a:pt x="1865" y="646"/>
                  </a:cubicBezTo>
                  <a:lnTo>
                    <a:pt x="1865" y="221"/>
                  </a:lnTo>
                  <a:cubicBezTo>
                    <a:pt x="1865" y="98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447325" y="342250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0" y="1"/>
                  </a:moveTo>
                  <a:lnTo>
                    <a:pt x="0" y="866"/>
                  </a:lnTo>
                  <a:lnTo>
                    <a:pt x="1881" y="866"/>
                  </a:lnTo>
                  <a:cubicBezTo>
                    <a:pt x="2120" y="866"/>
                    <a:pt x="2315" y="673"/>
                    <a:pt x="2315" y="433"/>
                  </a:cubicBezTo>
                  <a:cubicBezTo>
                    <a:pt x="2315" y="194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491525" y="348470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69"/>
                    <a:pt x="1865" y="647"/>
                  </a:cubicBezTo>
                  <a:lnTo>
                    <a:pt x="1865" y="221"/>
                  </a:lnTo>
                  <a:cubicBezTo>
                    <a:pt x="1865" y="100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447325" y="34847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4"/>
                    <a:pt x="2315" y="435"/>
                  </a:cubicBezTo>
                  <a:cubicBezTo>
                    <a:pt x="2315" y="195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491525" y="3546950"/>
              <a:ext cx="46650" cy="21675"/>
            </a:xfrm>
            <a:custGeom>
              <a:avLst/>
              <a:gdLst/>
              <a:ahLst/>
              <a:cxnLst/>
              <a:rect l="l" t="t" r="r" b="b"/>
              <a:pathLst>
                <a:path w="1866" h="867" extrusionOk="0">
                  <a:moveTo>
                    <a:pt x="0" y="0"/>
                  </a:moveTo>
                  <a:lnTo>
                    <a:pt x="0" y="867"/>
                  </a:lnTo>
                  <a:lnTo>
                    <a:pt x="1645" y="867"/>
                  </a:lnTo>
                  <a:cubicBezTo>
                    <a:pt x="1766" y="867"/>
                    <a:pt x="1865" y="768"/>
                    <a:pt x="1865" y="645"/>
                  </a:cubicBezTo>
                  <a:lnTo>
                    <a:pt x="1865" y="220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447325" y="354695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0" y="0"/>
                  </a:moveTo>
                  <a:lnTo>
                    <a:pt x="0" y="867"/>
                  </a:lnTo>
                  <a:lnTo>
                    <a:pt x="1881" y="867"/>
                  </a:lnTo>
                  <a:cubicBezTo>
                    <a:pt x="2120" y="867"/>
                    <a:pt x="2315" y="672"/>
                    <a:pt x="2315" y="433"/>
                  </a:cubicBezTo>
                  <a:cubicBezTo>
                    <a:pt x="2315" y="195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491525" y="3609150"/>
              <a:ext cx="46650" cy="21725"/>
            </a:xfrm>
            <a:custGeom>
              <a:avLst/>
              <a:gdLst/>
              <a:ahLst/>
              <a:cxnLst/>
              <a:rect l="l" t="t" r="r" b="b"/>
              <a:pathLst>
                <a:path w="186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69"/>
                    <a:pt x="1865" y="647"/>
                  </a:cubicBezTo>
                  <a:lnTo>
                    <a:pt x="1865" y="222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447325" y="3609150"/>
              <a:ext cx="57875" cy="21725"/>
            </a:xfrm>
            <a:custGeom>
              <a:avLst/>
              <a:gdLst/>
              <a:ahLst/>
              <a:cxnLst/>
              <a:rect l="l" t="t" r="r" b="b"/>
              <a:pathLst>
                <a:path w="2315" h="869" extrusionOk="0">
                  <a:moveTo>
                    <a:pt x="0" y="0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3"/>
                    <a:pt x="2315" y="434"/>
                  </a:cubicBezTo>
                  <a:cubicBezTo>
                    <a:pt x="2315" y="195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491525" y="3671375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645" y="867"/>
                  </a:lnTo>
                  <a:cubicBezTo>
                    <a:pt x="1766" y="867"/>
                    <a:pt x="1865" y="768"/>
                    <a:pt x="1865" y="647"/>
                  </a:cubicBezTo>
                  <a:lnTo>
                    <a:pt x="1865" y="221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447325" y="3671375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881" y="867"/>
                  </a:lnTo>
                  <a:cubicBezTo>
                    <a:pt x="2120" y="867"/>
                    <a:pt x="2315" y="674"/>
                    <a:pt x="2315" y="434"/>
                  </a:cubicBezTo>
                  <a:cubicBezTo>
                    <a:pt x="2315" y="194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491525" y="373360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69"/>
                    <a:pt x="1865" y="647"/>
                  </a:cubicBezTo>
                  <a:lnTo>
                    <a:pt x="1865" y="221"/>
                  </a:lnTo>
                  <a:cubicBezTo>
                    <a:pt x="1865" y="100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447325" y="37336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4"/>
                    <a:pt x="2315" y="434"/>
                  </a:cubicBezTo>
                  <a:cubicBezTo>
                    <a:pt x="2315" y="194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491525" y="379580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70"/>
                    <a:pt x="1865" y="647"/>
                  </a:cubicBezTo>
                  <a:lnTo>
                    <a:pt x="1865" y="222"/>
                  </a:lnTo>
                  <a:cubicBezTo>
                    <a:pt x="1865" y="101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447325" y="37958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5"/>
                    <a:pt x="2315" y="435"/>
                  </a:cubicBezTo>
                  <a:cubicBezTo>
                    <a:pt x="2315" y="196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491525" y="385805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645" y="867"/>
                  </a:lnTo>
                  <a:cubicBezTo>
                    <a:pt x="1766" y="867"/>
                    <a:pt x="1865" y="768"/>
                    <a:pt x="1865" y="647"/>
                  </a:cubicBezTo>
                  <a:lnTo>
                    <a:pt x="1865" y="222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447325" y="385805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881" y="867"/>
                  </a:lnTo>
                  <a:cubicBezTo>
                    <a:pt x="2120" y="867"/>
                    <a:pt x="2315" y="673"/>
                    <a:pt x="2315" y="433"/>
                  </a:cubicBezTo>
                  <a:cubicBezTo>
                    <a:pt x="2315" y="195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188100" y="3390825"/>
              <a:ext cx="248525" cy="500600"/>
            </a:xfrm>
            <a:custGeom>
              <a:avLst/>
              <a:gdLst/>
              <a:ahLst/>
              <a:cxnLst/>
              <a:rect l="l" t="t" r="r" b="b"/>
              <a:pathLst>
                <a:path w="9941" h="20024" extrusionOk="0">
                  <a:moveTo>
                    <a:pt x="533" y="0"/>
                  </a:moveTo>
                  <a:cubicBezTo>
                    <a:pt x="238" y="0"/>
                    <a:pt x="0" y="237"/>
                    <a:pt x="0" y="531"/>
                  </a:cubicBezTo>
                  <a:lnTo>
                    <a:pt x="0" y="19493"/>
                  </a:lnTo>
                  <a:cubicBezTo>
                    <a:pt x="0" y="19786"/>
                    <a:pt x="238" y="20023"/>
                    <a:pt x="533" y="20023"/>
                  </a:cubicBezTo>
                  <a:lnTo>
                    <a:pt x="9410" y="20023"/>
                  </a:lnTo>
                  <a:cubicBezTo>
                    <a:pt x="9704" y="20023"/>
                    <a:pt x="9941" y="19786"/>
                    <a:pt x="9941" y="19493"/>
                  </a:cubicBezTo>
                  <a:lnTo>
                    <a:pt x="9941" y="531"/>
                  </a:lnTo>
                  <a:cubicBezTo>
                    <a:pt x="9941" y="237"/>
                    <a:pt x="9704" y="0"/>
                    <a:pt x="9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244700" y="3390825"/>
              <a:ext cx="248525" cy="500600"/>
            </a:xfrm>
            <a:custGeom>
              <a:avLst/>
              <a:gdLst/>
              <a:ahLst/>
              <a:cxnLst/>
              <a:rect l="l" t="t" r="r" b="b"/>
              <a:pathLst>
                <a:path w="9941" h="20024" extrusionOk="0">
                  <a:moveTo>
                    <a:pt x="533" y="0"/>
                  </a:moveTo>
                  <a:cubicBezTo>
                    <a:pt x="239" y="0"/>
                    <a:pt x="1" y="237"/>
                    <a:pt x="1" y="531"/>
                  </a:cubicBezTo>
                  <a:lnTo>
                    <a:pt x="1" y="19493"/>
                  </a:lnTo>
                  <a:cubicBezTo>
                    <a:pt x="1" y="19786"/>
                    <a:pt x="239" y="20023"/>
                    <a:pt x="533" y="20023"/>
                  </a:cubicBezTo>
                  <a:lnTo>
                    <a:pt x="9409" y="20023"/>
                  </a:lnTo>
                  <a:cubicBezTo>
                    <a:pt x="9703" y="20023"/>
                    <a:pt x="9940" y="19786"/>
                    <a:pt x="9940" y="19493"/>
                  </a:cubicBezTo>
                  <a:lnTo>
                    <a:pt x="9940" y="531"/>
                  </a:lnTo>
                  <a:cubicBezTo>
                    <a:pt x="9940" y="237"/>
                    <a:pt x="9703" y="0"/>
                    <a:pt x="9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1427700" y="3427100"/>
              <a:ext cx="29275" cy="428100"/>
            </a:xfrm>
            <a:custGeom>
              <a:avLst/>
              <a:gdLst/>
              <a:ahLst/>
              <a:cxnLst/>
              <a:rect l="l" t="t" r="r" b="b"/>
              <a:pathLst>
                <a:path w="1171" h="17124" extrusionOk="0">
                  <a:moveTo>
                    <a:pt x="1" y="0"/>
                  </a:moveTo>
                  <a:cubicBezTo>
                    <a:pt x="262" y="0"/>
                    <a:pt x="470" y="208"/>
                    <a:pt x="470" y="469"/>
                  </a:cubicBezTo>
                  <a:lnTo>
                    <a:pt x="470" y="16651"/>
                  </a:lnTo>
                  <a:cubicBezTo>
                    <a:pt x="470" y="16912"/>
                    <a:pt x="262" y="17124"/>
                    <a:pt x="1" y="17124"/>
                  </a:cubicBezTo>
                  <a:lnTo>
                    <a:pt x="699" y="17124"/>
                  </a:lnTo>
                  <a:cubicBezTo>
                    <a:pt x="961" y="17124"/>
                    <a:pt x="1170" y="16912"/>
                    <a:pt x="1170" y="16651"/>
                  </a:cubicBezTo>
                  <a:lnTo>
                    <a:pt x="1170" y="469"/>
                  </a:lnTo>
                  <a:cubicBezTo>
                    <a:pt x="1170" y="208"/>
                    <a:pt x="961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280975" y="3427100"/>
              <a:ext cx="158500" cy="428100"/>
            </a:xfrm>
            <a:custGeom>
              <a:avLst/>
              <a:gdLst/>
              <a:ahLst/>
              <a:cxnLst/>
              <a:rect l="l" t="t" r="r" b="b"/>
              <a:pathLst>
                <a:path w="6340" h="17124" extrusionOk="0">
                  <a:moveTo>
                    <a:pt x="472" y="0"/>
                  </a:moveTo>
                  <a:cubicBezTo>
                    <a:pt x="209" y="0"/>
                    <a:pt x="1" y="208"/>
                    <a:pt x="1" y="469"/>
                  </a:cubicBezTo>
                  <a:lnTo>
                    <a:pt x="1" y="16651"/>
                  </a:lnTo>
                  <a:cubicBezTo>
                    <a:pt x="1" y="16912"/>
                    <a:pt x="209" y="17124"/>
                    <a:pt x="472" y="17124"/>
                  </a:cubicBezTo>
                  <a:lnTo>
                    <a:pt x="5870" y="17124"/>
                  </a:lnTo>
                  <a:cubicBezTo>
                    <a:pt x="6131" y="17124"/>
                    <a:pt x="6339" y="16912"/>
                    <a:pt x="6339" y="16651"/>
                  </a:cubicBezTo>
                  <a:lnTo>
                    <a:pt x="6339" y="469"/>
                  </a:lnTo>
                  <a:cubicBezTo>
                    <a:pt x="6339" y="208"/>
                    <a:pt x="6131" y="0"/>
                    <a:pt x="5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117250" y="3422500"/>
              <a:ext cx="57600" cy="21675"/>
            </a:xfrm>
            <a:custGeom>
              <a:avLst/>
              <a:gdLst/>
              <a:ahLst/>
              <a:cxnLst/>
              <a:rect l="l" t="t" r="r" b="b"/>
              <a:pathLst>
                <a:path w="2304" h="867" extrusionOk="0">
                  <a:moveTo>
                    <a:pt x="220" y="1"/>
                  </a:moveTo>
                  <a:cubicBezTo>
                    <a:pt x="98" y="1"/>
                    <a:pt x="0" y="98"/>
                    <a:pt x="0" y="221"/>
                  </a:cubicBezTo>
                  <a:lnTo>
                    <a:pt x="0" y="646"/>
                  </a:lnTo>
                  <a:cubicBezTo>
                    <a:pt x="0" y="767"/>
                    <a:pt x="98" y="866"/>
                    <a:pt x="220" y="866"/>
                  </a:cubicBezTo>
                  <a:lnTo>
                    <a:pt x="2304" y="866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161175" y="342250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433" y="1"/>
                  </a:moveTo>
                  <a:cubicBezTo>
                    <a:pt x="195" y="1"/>
                    <a:pt x="0" y="194"/>
                    <a:pt x="0" y="433"/>
                  </a:cubicBezTo>
                  <a:cubicBezTo>
                    <a:pt x="0" y="673"/>
                    <a:pt x="195" y="866"/>
                    <a:pt x="433" y="866"/>
                  </a:cubicBezTo>
                  <a:lnTo>
                    <a:pt x="2315" y="866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7250" y="348470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1"/>
                  </a:moveTo>
                  <a:cubicBezTo>
                    <a:pt x="98" y="1"/>
                    <a:pt x="0" y="100"/>
                    <a:pt x="0" y="221"/>
                  </a:cubicBezTo>
                  <a:lnTo>
                    <a:pt x="0" y="647"/>
                  </a:lnTo>
                  <a:cubicBezTo>
                    <a:pt x="0" y="769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61175" y="34847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1"/>
                  </a:moveTo>
                  <a:cubicBezTo>
                    <a:pt x="195" y="1"/>
                    <a:pt x="0" y="195"/>
                    <a:pt x="0" y="435"/>
                  </a:cubicBezTo>
                  <a:cubicBezTo>
                    <a:pt x="0" y="674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117250" y="3546950"/>
              <a:ext cx="57600" cy="21675"/>
            </a:xfrm>
            <a:custGeom>
              <a:avLst/>
              <a:gdLst/>
              <a:ahLst/>
              <a:cxnLst/>
              <a:rect l="l" t="t" r="r" b="b"/>
              <a:pathLst>
                <a:path w="2304" h="867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lnTo>
                    <a:pt x="0" y="645"/>
                  </a:lnTo>
                  <a:cubicBezTo>
                    <a:pt x="0" y="768"/>
                    <a:pt x="98" y="867"/>
                    <a:pt x="220" y="867"/>
                  </a:cubicBezTo>
                  <a:lnTo>
                    <a:pt x="2304" y="86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161175" y="354695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433" y="0"/>
                  </a:moveTo>
                  <a:cubicBezTo>
                    <a:pt x="195" y="0"/>
                    <a:pt x="0" y="195"/>
                    <a:pt x="0" y="433"/>
                  </a:cubicBezTo>
                  <a:cubicBezTo>
                    <a:pt x="0" y="672"/>
                    <a:pt x="195" y="867"/>
                    <a:pt x="433" y="867"/>
                  </a:cubicBezTo>
                  <a:lnTo>
                    <a:pt x="2315" y="867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117250" y="3609150"/>
              <a:ext cx="57600" cy="21725"/>
            </a:xfrm>
            <a:custGeom>
              <a:avLst/>
              <a:gdLst/>
              <a:ahLst/>
              <a:cxnLst/>
              <a:rect l="l" t="t" r="r" b="b"/>
              <a:pathLst>
                <a:path w="2304" h="869" extrusionOk="0">
                  <a:moveTo>
                    <a:pt x="220" y="0"/>
                  </a:moveTo>
                  <a:cubicBezTo>
                    <a:pt x="98" y="0"/>
                    <a:pt x="0" y="99"/>
                    <a:pt x="0" y="222"/>
                  </a:cubicBezTo>
                  <a:lnTo>
                    <a:pt x="0" y="647"/>
                  </a:lnTo>
                  <a:cubicBezTo>
                    <a:pt x="0" y="769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61175" y="3609150"/>
              <a:ext cx="57875" cy="21725"/>
            </a:xfrm>
            <a:custGeom>
              <a:avLst/>
              <a:gdLst/>
              <a:ahLst/>
              <a:cxnLst/>
              <a:rect l="l" t="t" r="r" b="b"/>
              <a:pathLst>
                <a:path w="2315" h="869" extrusionOk="0">
                  <a:moveTo>
                    <a:pt x="433" y="0"/>
                  </a:moveTo>
                  <a:cubicBezTo>
                    <a:pt x="195" y="0"/>
                    <a:pt x="0" y="195"/>
                    <a:pt x="0" y="434"/>
                  </a:cubicBezTo>
                  <a:cubicBezTo>
                    <a:pt x="0" y="673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117250" y="3671375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0"/>
                  </a:moveTo>
                  <a:cubicBezTo>
                    <a:pt x="98" y="0"/>
                    <a:pt x="0" y="99"/>
                    <a:pt x="0" y="221"/>
                  </a:cubicBezTo>
                  <a:lnTo>
                    <a:pt x="0" y="647"/>
                  </a:lnTo>
                  <a:cubicBezTo>
                    <a:pt x="0" y="768"/>
                    <a:pt x="98" y="867"/>
                    <a:pt x="220" y="867"/>
                  </a:cubicBezTo>
                  <a:lnTo>
                    <a:pt x="2304" y="86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161175" y="3671375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0"/>
                  </a:moveTo>
                  <a:cubicBezTo>
                    <a:pt x="195" y="0"/>
                    <a:pt x="0" y="194"/>
                    <a:pt x="0" y="434"/>
                  </a:cubicBezTo>
                  <a:cubicBezTo>
                    <a:pt x="0" y="674"/>
                    <a:pt x="195" y="867"/>
                    <a:pt x="433" y="867"/>
                  </a:cubicBezTo>
                  <a:lnTo>
                    <a:pt x="2315" y="867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117250" y="373360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1"/>
                  </a:moveTo>
                  <a:cubicBezTo>
                    <a:pt x="98" y="1"/>
                    <a:pt x="0" y="100"/>
                    <a:pt x="0" y="221"/>
                  </a:cubicBezTo>
                  <a:lnTo>
                    <a:pt x="0" y="647"/>
                  </a:lnTo>
                  <a:cubicBezTo>
                    <a:pt x="0" y="769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161175" y="37336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1"/>
                  </a:moveTo>
                  <a:cubicBezTo>
                    <a:pt x="195" y="1"/>
                    <a:pt x="0" y="194"/>
                    <a:pt x="0" y="434"/>
                  </a:cubicBezTo>
                  <a:cubicBezTo>
                    <a:pt x="0" y="674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117250" y="379580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1"/>
                  </a:moveTo>
                  <a:cubicBezTo>
                    <a:pt x="98" y="1"/>
                    <a:pt x="0" y="101"/>
                    <a:pt x="0" y="222"/>
                  </a:cubicBezTo>
                  <a:lnTo>
                    <a:pt x="0" y="647"/>
                  </a:lnTo>
                  <a:cubicBezTo>
                    <a:pt x="0" y="770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61175" y="37958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1"/>
                  </a:moveTo>
                  <a:cubicBezTo>
                    <a:pt x="195" y="1"/>
                    <a:pt x="0" y="196"/>
                    <a:pt x="0" y="435"/>
                  </a:cubicBezTo>
                  <a:cubicBezTo>
                    <a:pt x="0" y="675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117250" y="385805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0"/>
                  </a:moveTo>
                  <a:cubicBezTo>
                    <a:pt x="98" y="0"/>
                    <a:pt x="0" y="99"/>
                    <a:pt x="0" y="222"/>
                  </a:cubicBezTo>
                  <a:lnTo>
                    <a:pt x="0" y="647"/>
                  </a:lnTo>
                  <a:cubicBezTo>
                    <a:pt x="0" y="768"/>
                    <a:pt x="98" y="867"/>
                    <a:pt x="220" y="867"/>
                  </a:cubicBezTo>
                  <a:lnTo>
                    <a:pt x="2304" y="86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161175" y="385805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0"/>
                  </a:moveTo>
                  <a:cubicBezTo>
                    <a:pt x="195" y="0"/>
                    <a:pt x="0" y="195"/>
                    <a:pt x="0" y="433"/>
                  </a:cubicBezTo>
                  <a:cubicBezTo>
                    <a:pt x="0" y="673"/>
                    <a:pt x="195" y="867"/>
                    <a:pt x="433" y="867"/>
                  </a:cubicBezTo>
                  <a:lnTo>
                    <a:pt x="2315" y="867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7"/>
          <p:cNvSpPr/>
          <p:nvPr/>
        </p:nvSpPr>
        <p:spPr>
          <a:xfrm>
            <a:off x="4804405" y="481452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5226155" y="481452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5647905" y="481452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3998275" y="733050"/>
            <a:ext cx="4432500" cy="19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-20600" y="-27350"/>
            <a:ext cx="2928450" cy="4001260"/>
            <a:chOff x="-20600" y="-27350"/>
            <a:chExt cx="2928450" cy="4001260"/>
          </a:xfrm>
        </p:grpSpPr>
        <p:grpSp>
          <p:nvGrpSpPr>
            <p:cNvPr id="189" name="Google Shape;189;p8"/>
            <p:cNvGrpSpPr/>
            <p:nvPr/>
          </p:nvGrpSpPr>
          <p:grpSpPr>
            <a:xfrm>
              <a:off x="-20600" y="-27350"/>
              <a:ext cx="2928450" cy="4001260"/>
              <a:chOff x="-20600" y="-27350"/>
              <a:chExt cx="2928450" cy="4001260"/>
            </a:xfrm>
          </p:grpSpPr>
          <p:sp>
            <p:nvSpPr>
              <p:cNvPr id="190" name="Google Shape;190;p8"/>
              <p:cNvSpPr/>
              <p:nvPr/>
            </p:nvSpPr>
            <p:spPr>
              <a:xfrm>
                <a:off x="317300" y="-27350"/>
                <a:ext cx="2590550" cy="4001250"/>
              </a:xfrm>
              <a:custGeom>
                <a:avLst/>
                <a:gdLst/>
                <a:ahLst/>
                <a:cxnLst/>
                <a:rect l="l" t="t" r="r" b="b"/>
                <a:pathLst>
                  <a:path w="103622" h="160050" extrusionOk="0">
                    <a:moveTo>
                      <a:pt x="103622" y="0"/>
                    </a:moveTo>
                    <a:lnTo>
                      <a:pt x="103622" y="8207"/>
                    </a:lnTo>
                    <a:lnTo>
                      <a:pt x="94730" y="17098"/>
                    </a:lnTo>
                    <a:lnTo>
                      <a:pt x="9507" y="17098"/>
                    </a:lnTo>
                    <a:lnTo>
                      <a:pt x="0" y="26606"/>
                    </a:lnTo>
                    <a:lnTo>
                      <a:pt x="0" y="160050"/>
                    </a:lnTo>
                    <a:lnTo>
                      <a:pt x="40697" y="160050"/>
                    </a:ln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91" name="Google Shape;191;p8"/>
              <p:cNvCxnSpPr/>
              <p:nvPr/>
            </p:nvCxnSpPr>
            <p:spPr>
              <a:xfrm rot="10800000">
                <a:off x="-6725" y="1429500"/>
                <a:ext cx="32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 rot="10800000">
                <a:off x="-6725" y="1577278"/>
                <a:ext cx="32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 rot="10800000">
                <a:off x="-6725" y="1973275"/>
                <a:ext cx="32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8"/>
              <p:cNvCxnSpPr/>
              <p:nvPr/>
            </p:nvCxnSpPr>
            <p:spPr>
              <a:xfrm rot="10800000">
                <a:off x="-20600" y="3973910"/>
                <a:ext cx="348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5" name="Google Shape;195;p8"/>
            <p:cNvGrpSpPr/>
            <p:nvPr/>
          </p:nvGrpSpPr>
          <p:grpSpPr>
            <a:xfrm>
              <a:off x="117403" y="2676124"/>
              <a:ext cx="346379" cy="411944"/>
              <a:chOff x="1117250" y="3390825"/>
              <a:chExt cx="420925" cy="500600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1491525" y="342250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645" y="866"/>
                    </a:lnTo>
                    <a:cubicBezTo>
                      <a:pt x="1766" y="866"/>
                      <a:pt x="1865" y="767"/>
                      <a:pt x="1865" y="646"/>
                    </a:cubicBezTo>
                    <a:lnTo>
                      <a:pt x="1865" y="221"/>
                    </a:lnTo>
                    <a:cubicBezTo>
                      <a:pt x="1865" y="98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44732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1"/>
                    </a:moveTo>
                    <a:lnTo>
                      <a:pt x="0" y="866"/>
                    </a:lnTo>
                    <a:lnTo>
                      <a:pt x="1881" y="866"/>
                    </a:lnTo>
                    <a:cubicBezTo>
                      <a:pt x="2120" y="866"/>
                      <a:pt x="2315" y="673"/>
                      <a:pt x="2315" y="433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1491525" y="34847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44732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5"/>
                    </a:cubicBezTo>
                    <a:cubicBezTo>
                      <a:pt x="2315" y="195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491525" y="3546950"/>
                <a:ext cx="466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5"/>
                    </a:cubicBezTo>
                    <a:lnTo>
                      <a:pt x="1865" y="220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44732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2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1491525" y="3609150"/>
                <a:ext cx="466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144732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3"/>
                      <a:pt x="2315" y="434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491525" y="3671375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1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44732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4"/>
                      <a:pt x="2315" y="434"/>
                    </a:cubicBezTo>
                    <a:cubicBezTo>
                      <a:pt x="2315" y="194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491525" y="37336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69"/>
                      <a:pt x="1865" y="647"/>
                    </a:cubicBezTo>
                    <a:lnTo>
                      <a:pt x="1865" y="221"/>
                    </a:lnTo>
                    <a:cubicBezTo>
                      <a:pt x="1865" y="100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44732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4"/>
                      <a:pt x="2315" y="434"/>
                    </a:cubicBezTo>
                    <a:cubicBezTo>
                      <a:pt x="2315" y="194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1491525" y="379580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645" y="868"/>
                    </a:lnTo>
                    <a:cubicBezTo>
                      <a:pt x="1766" y="868"/>
                      <a:pt x="1865" y="770"/>
                      <a:pt x="1865" y="647"/>
                    </a:cubicBezTo>
                    <a:lnTo>
                      <a:pt x="1865" y="222"/>
                    </a:lnTo>
                    <a:cubicBezTo>
                      <a:pt x="1865" y="101"/>
                      <a:pt x="1766" y="1"/>
                      <a:pt x="1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44732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881" y="868"/>
                    </a:lnTo>
                    <a:cubicBezTo>
                      <a:pt x="2120" y="868"/>
                      <a:pt x="2315" y="675"/>
                      <a:pt x="2315" y="435"/>
                    </a:cubicBezTo>
                    <a:cubicBezTo>
                      <a:pt x="2315" y="196"/>
                      <a:pt x="2120" y="1"/>
                      <a:pt x="1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1491525" y="3858050"/>
                <a:ext cx="466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645" y="867"/>
                    </a:lnTo>
                    <a:cubicBezTo>
                      <a:pt x="1766" y="867"/>
                      <a:pt x="1865" y="768"/>
                      <a:pt x="1865" y="647"/>
                    </a:cubicBezTo>
                    <a:lnTo>
                      <a:pt x="1865" y="222"/>
                    </a:lnTo>
                    <a:cubicBezTo>
                      <a:pt x="1865" y="99"/>
                      <a:pt x="1766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144732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881" y="867"/>
                    </a:lnTo>
                    <a:cubicBezTo>
                      <a:pt x="2120" y="867"/>
                      <a:pt x="2315" y="673"/>
                      <a:pt x="2315" y="433"/>
                    </a:cubicBezTo>
                    <a:cubicBezTo>
                      <a:pt x="2315" y="195"/>
                      <a:pt x="2120" y="0"/>
                      <a:pt x="1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1881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8" y="0"/>
                      <a:pt x="0" y="237"/>
                      <a:pt x="0" y="531"/>
                    </a:cubicBezTo>
                    <a:lnTo>
                      <a:pt x="0" y="19493"/>
                    </a:lnTo>
                    <a:cubicBezTo>
                      <a:pt x="0" y="19786"/>
                      <a:pt x="238" y="20023"/>
                      <a:pt x="533" y="20023"/>
                    </a:cubicBezTo>
                    <a:lnTo>
                      <a:pt x="9410" y="20023"/>
                    </a:lnTo>
                    <a:cubicBezTo>
                      <a:pt x="9704" y="20023"/>
                      <a:pt x="9941" y="19786"/>
                      <a:pt x="9941" y="19493"/>
                    </a:cubicBezTo>
                    <a:lnTo>
                      <a:pt x="9941" y="531"/>
                    </a:lnTo>
                    <a:cubicBezTo>
                      <a:pt x="9941" y="237"/>
                      <a:pt x="9704" y="0"/>
                      <a:pt x="9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244700" y="3390825"/>
                <a:ext cx="248525" cy="5006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20024" extrusionOk="0">
                    <a:moveTo>
                      <a:pt x="533" y="0"/>
                    </a:moveTo>
                    <a:cubicBezTo>
                      <a:pt x="239" y="0"/>
                      <a:pt x="1" y="237"/>
                      <a:pt x="1" y="531"/>
                    </a:cubicBezTo>
                    <a:lnTo>
                      <a:pt x="1" y="19493"/>
                    </a:lnTo>
                    <a:cubicBezTo>
                      <a:pt x="1" y="19786"/>
                      <a:pt x="239" y="20023"/>
                      <a:pt x="533" y="20023"/>
                    </a:cubicBezTo>
                    <a:lnTo>
                      <a:pt x="9409" y="20023"/>
                    </a:lnTo>
                    <a:cubicBezTo>
                      <a:pt x="9703" y="20023"/>
                      <a:pt x="9940" y="19786"/>
                      <a:pt x="9940" y="19493"/>
                    </a:cubicBezTo>
                    <a:lnTo>
                      <a:pt x="9940" y="531"/>
                    </a:lnTo>
                    <a:cubicBezTo>
                      <a:pt x="9940" y="237"/>
                      <a:pt x="9703" y="0"/>
                      <a:pt x="9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1427700" y="3427100"/>
                <a:ext cx="29275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124" extrusionOk="0">
                    <a:moveTo>
                      <a:pt x="1" y="0"/>
                    </a:moveTo>
                    <a:cubicBezTo>
                      <a:pt x="262" y="0"/>
                      <a:pt x="470" y="208"/>
                      <a:pt x="470" y="469"/>
                    </a:cubicBezTo>
                    <a:lnTo>
                      <a:pt x="470" y="16651"/>
                    </a:lnTo>
                    <a:cubicBezTo>
                      <a:pt x="470" y="16912"/>
                      <a:pt x="262" y="17124"/>
                      <a:pt x="1" y="17124"/>
                    </a:cubicBezTo>
                    <a:lnTo>
                      <a:pt x="699" y="17124"/>
                    </a:lnTo>
                    <a:cubicBezTo>
                      <a:pt x="961" y="17124"/>
                      <a:pt x="1170" y="16912"/>
                      <a:pt x="1170" y="16651"/>
                    </a:cubicBezTo>
                    <a:lnTo>
                      <a:pt x="1170" y="469"/>
                    </a:lnTo>
                    <a:cubicBezTo>
                      <a:pt x="1170" y="208"/>
                      <a:pt x="961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1280975" y="3427100"/>
                <a:ext cx="158500" cy="428100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17124" extrusionOk="0">
                    <a:moveTo>
                      <a:pt x="472" y="0"/>
                    </a:moveTo>
                    <a:cubicBezTo>
                      <a:pt x="209" y="0"/>
                      <a:pt x="1" y="208"/>
                      <a:pt x="1" y="469"/>
                    </a:cubicBezTo>
                    <a:lnTo>
                      <a:pt x="1" y="16651"/>
                    </a:lnTo>
                    <a:cubicBezTo>
                      <a:pt x="1" y="16912"/>
                      <a:pt x="209" y="17124"/>
                      <a:pt x="472" y="17124"/>
                    </a:cubicBezTo>
                    <a:lnTo>
                      <a:pt x="5870" y="17124"/>
                    </a:lnTo>
                    <a:cubicBezTo>
                      <a:pt x="6131" y="17124"/>
                      <a:pt x="6339" y="16912"/>
                      <a:pt x="6339" y="16651"/>
                    </a:cubicBezTo>
                    <a:lnTo>
                      <a:pt x="6339" y="469"/>
                    </a:lnTo>
                    <a:cubicBezTo>
                      <a:pt x="6339" y="208"/>
                      <a:pt x="6131" y="0"/>
                      <a:pt x="5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117250" y="342250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1"/>
                    </a:moveTo>
                    <a:cubicBezTo>
                      <a:pt x="98" y="1"/>
                      <a:pt x="0" y="98"/>
                      <a:pt x="0" y="221"/>
                    </a:cubicBezTo>
                    <a:lnTo>
                      <a:pt x="0" y="646"/>
                    </a:lnTo>
                    <a:cubicBezTo>
                      <a:pt x="0" y="767"/>
                      <a:pt x="98" y="866"/>
                      <a:pt x="220" y="866"/>
                    </a:cubicBezTo>
                    <a:lnTo>
                      <a:pt x="2304" y="866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161175" y="342250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3"/>
                    </a:cubicBezTo>
                    <a:cubicBezTo>
                      <a:pt x="0" y="673"/>
                      <a:pt x="195" y="866"/>
                      <a:pt x="433" y="866"/>
                    </a:cubicBezTo>
                    <a:lnTo>
                      <a:pt x="2315" y="866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117250" y="34847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161175" y="34847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5"/>
                      <a:pt x="0" y="435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17250" y="3546950"/>
                <a:ext cx="5760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7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0"/>
                    </a:cubicBezTo>
                    <a:lnTo>
                      <a:pt x="0" y="645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1161175" y="3546950"/>
                <a:ext cx="578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7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2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117250" y="3609150"/>
                <a:ext cx="576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9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161175" y="3609150"/>
                <a:ext cx="578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9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4"/>
                    </a:cubicBezTo>
                    <a:cubicBezTo>
                      <a:pt x="0" y="673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117250" y="3671375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1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161175" y="3671375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4"/>
                      <a:pt x="0" y="434"/>
                    </a:cubicBezTo>
                    <a:cubicBezTo>
                      <a:pt x="0" y="674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1117250" y="37336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lnTo>
                      <a:pt x="0" y="647"/>
                    </a:lnTo>
                    <a:cubicBezTo>
                      <a:pt x="0" y="769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1161175" y="37336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4"/>
                      <a:pt x="0" y="434"/>
                    </a:cubicBezTo>
                    <a:cubicBezTo>
                      <a:pt x="0" y="674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117250" y="379580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1"/>
                    </a:moveTo>
                    <a:cubicBezTo>
                      <a:pt x="98" y="1"/>
                      <a:pt x="0" y="101"/>
                      <a:pt x="0" y="222"/>
                    </a:cubicBezTo>
                    <a:lnTo>
                      <a:pt x="0" y="647"/>
                    </a:lnTo>
                    <a:cubicBezTo>
                      <a:pt x="0" y="770"/>
                      <a:pt x="98" y="868"/>
                      <a:pt x="220" y="868"/>
                    </a:cubicBezTo>
                    <a:lnTo>
                      <a:pt x="2304" y="868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161175" y="379580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1"/>
                    </a:moveTo>
                    <a:cubicBezTo>
                      <a:pt x="195" y="1"/>
                      <a:pt x="0" y="196"/>
                      <a:pt x="0" y="435"/>
                    </a:cubicBezTo>
                    <a:cubicBezTo>
                      <a:pt x="0" y="675"/>
                      <a:pt x="195" y="868"/>
                      <a:pt x="433" y="868"/>
                    </a:cubicBezTo>
                    <a:lnTo>
                      <a:pt x="2315" y="868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117250" y="3858050"/>
                <a:ext cx="57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868" extrusionOk="0">
                    <a:moveTo>
                      <a:pt x="220" y="0"/>
                    </a:moveTo>
                    <a:cubicBezTo>
                      <a:pt x="98" y="0"/>
                      <a:pt x="0" y="99"/>
                      <a:pt x="0" y="222"/>
                    </a:cubicBezTo>
                    <a:lnTo>
                      <a:pt x="0" y="647"/>
                    </a:lnTo>
                    <a:cubicBezTo>
                      <a:pt x="0" y="768"/>
                      <a:pt x="98" y="867"/>
                      <a:pt x="220" y="867"/>
                    </a:cubicBezTo>
                    <a:lnTo>
                      <a:pt x="2304" y="867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1161175" y="3858050"/>
                <a:ext cx="5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868" extrusionOk="0">
                    <a:moveTo>
                      <a:pt x="433" y="0"/>
                    </a:moveTo>
                    <a:cubicBezTo>
                      <a:pt x="195" y="0"/>
                      <a:pt x="0" y="195"/>
                      <a:pt x="0" y="433"/>
                    </a:cubicBezTo>
                    <a:cubicBezTo>
                      <a:pt x="0" y="673"/>
                      <a:pt x="195" y="867"/>
                      <a:pt x="433" y="867"/>
                    </a:cubicBezTo>
                    <a:lnTo>
                      <a:pt x="2315" y="867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>
            <a:off x="0" y="4689422"/>
            <a:ext cx="9192600" cy="4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1571849" y="2179771"/>
            <a:ext cx="28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5416651" y="2179771"/>
            <a:ext cx="28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5416650" y="3813965"/>
            <a:ext cx="28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>
            <a:off x="1571848" y="3809767"/>
            <a:ext cx="28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5" hasCustomPrompt="1"/>
          </p:nvPr>
        </p:nvSpPr>
        <p:spPr>
          <a:xfrm>
            <a:off x="837149" y="14521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681949" y="3085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4681945" y="14521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837149" y="308512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9"/>
          </p:nvPr>
        </p:nvSpPr>
        <p:spPr>
          <a:xfrm>
            <a:off x="1571849" y="1452125"/>
            <a:ext cx="28830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5416649" y="1452125"/>
            <a:ext cx="2890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4"/>
          </p:nvPr>
        </p:nvSpPr>
        <p:spPr>
          <a:xfrm>
            <a:off x="1571848" y="3085123"/>
            <a:ext cx="28830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5"/>
          </p:nvPr>
        </p:nvSpPr>
        <p:spPr>
          <a:xfrm>
            <a:off x="5416649" y="3085125"/>
            <a:ext cx="28902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-20525" y="-13675"/>
            <a:ext cx="8782250" cy="4876750"/>
          </a:xfrm>
          <a:custGeom>
            <a:avLst/>
            <a:gdLst/>
            <a:ahLst/>
            <a:cxnLst/>
            <a:rect l="l" t="t" r="r" b="b"/>
            <a:pathLst>
              <a:path w="351290" h="195070" extrusionOk="0">
                <a:moveTo>
                  <a:pt x="351290" y="0"/>
                </a:moveTo>
                <a:lnTo>
                  <a:pt x="351290" y="177560"/>
                </a:lnTo>
                <a:lnTo>
                  <a:pt x="333781" y="195070"/>
                </a:lnTo>
                <a:lnTo>
                  <a:pt x="0" y="19507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Google Shape;281;p13"/>
          <p:cNvSpPr/>
          <p:nvPr/>
        </p:nvSpPr>
        <p:spPr>
          <a:xfrm>
            <a:off x="-266750" y="-54725"/>
            <a:ext cx="649775" cy="2679800"/>
          </a:xfrm>
          <a:custGeom>
            <a:avLst/>
            <a:gdLst/>
            <a:ahLst/>
            <a:cxnLst/>
            <a:rect l="l" t="t" r="r" b="b"/>
            <a:pathLst>
              <a:path w="25991" h="107192" extrusionOk="0">
                <a:moveTo>
                  <a:pt x="25991" y="0"/>
                </a:moveTo>
                <a:lnTo>
                  <a:pt x="25991" y="94880"/>
                </a:lnTo>
                <a:lnTo>
                  <a:pt x="14637" y="106234"/>
                </a:lnTo>
                <a:lnTo>
                  <a:pt x="4925" y="106234"/>
                </a:lnTo>
                <a:lnTo>
                  <a:pt x="0" y="10719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Google Shape;282;p13"/>
          <p:cNvSpPr/>
          <p:nvPr/>
        </p:nvSpPr>
        <p:spPr>
          <a:xfrm>
            <a:off x="328350" y="48820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328350" y="84387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328350" y="119955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 txBox="1">
            <a:spLocks noGrp="1"/>
          </p:cNvSpPr>
          <p:nvPr>
            <p:ph type="title"/>
          </p:nvPr>
        </p:nvSpPr>
        <p:spPr>
          <a:xfrm>
            <a:off x="713225" y="1474963"/>
            <a:ext cx="3852000" cy="1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9"/>
          <p:cNvSpPr txBox="1">
            <a:spLocks noGrp="1"/>
          </p:cNvSpPr>
          <p:nvPr>
            <p:ph type="subTitle" idx="1"/>
          </p:nvPr>
        </p:nvSpPr>
        <p:spPr>
          <a:xfrm>
            <a:off x="713225" y="2729548"/>
            <a:ext cx="3852000" cy="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9"/>
          <p:cNvSpPr>
            <a:spLocks noGrp="1"/>
          </p:cNvSpPr>
          <p:nvPr>
            <p:ph type="pic" idx="2"/>
          </p:nvPr>
        </p:nvSpPr>
        <p:spPr>
          <a:xfrm>
            <a:off x="5104675" y="954450"/>
            <a:ext cx="3326100" cy="3234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19"/>
          <p:cNvSpPr/>
          <p:nvPr/>
        </p:nvSpPr>
        <p:spPr>
          <a:xfrm>
            <a:off x="-303825" y="3700300"/>
            <a:ext cx="677125" cy="1470550"/>
          </a:xfrm>
          <a:custGeom>
            <a:avLst/>
            <a:gdLst/>
            <a:ahLst/>
            <a:cxnLst/>
            <a:rect l="l" t="t" r="r" b="b"/>
            <a:pathLst>
              <a:path w="27085" h="58822" extrusionOk="0">
                <a:moveTo>
                  <a:pt x="0" y="0"/>
                </a:moveTo>
                <a:lnTo>
                  <a:pt x="27085" y="0"/>
                </a:lnTo>
                <a:lnTo>
                  <a:pt x="27085" y="5882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Google Shape;437;p19"/>
          <p:cNvSpPr/>
          <p:nvPr/>
        </p:nvSpPr>
        <p:spPr>
          <a:xfrm>
            <a:off x="-109425" y="-124075"/>
            <a:ext cx="4295350" cy="451425"/>
          </a:xfrm>
          <a:custGeom>
            <a:avLst/>
            <a:gdLst/>
            <a:ahLst/>
            <a:cxnLst/>
            <a:rect l="l" t="t" r="r" b="b"/>
            <a:pathLst>
              <a:path w="171814" h="18057" extrusionOk="0">
                <a:moveTo>
                  <a:pt x="0" y="18057"/>
                </a:moveTo>
                <a:lnTo>
                  <a:pt x="171814" y="18057"/>
                </a:lnTo>
                <a:lnTo>
                  <a:pt x="171814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8" name="Google Shape;438;p19"/>
          <p:cNvSpPr/>
          <p:nvPr/>
        </p:nvSpPr>
        <p:spPr>
          <a:xfrm>
            <a:off x="6155775" y="-34200"/>
            <a:ext cx="2606775" cy="5198225"/>
          </a:xfrm>
          <a:custGeom>
            <a:avLst/>
            <a:gdLst/>
            <a:ahLst/>
            <a:cxnLst/>
            <a:rect l="l" t="t" r="r" b="b"/>
            <a:pathLst>
              <a:path w="104271" h="207929" extrusionOk="0">
                <a:moveTo>
                  <a:pt x="80710" y="0"/>
                </a:moveTo>
                <a:lnTo>
                  <a:pt x="80710" y="9029"/>
                </a:lnTo>
                <a:lnTo>
                  <a:pt x="104271" y="22632"/>
                </a:lnTo>
                <a:lnTo>
                  <a:pt x="104271" y="193428"/>
                </a:lnTo>
                <a:lnTo>
                  <a:pt x="0" y="193428"/>
                </a:lnTo>
                <a:lnTo>
                  <a:pt x="0" y="207929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Google Shape;439;p19"/>
          <p:cNvSpPr/>
          <p:nvPr/>
        </p:nvSpPr>
        <p:spPr>
          <a:xfrm>
            <a:off x="4131165" y="270985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6107840" y="4749184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19"/>
          <p:cNvGrpSpPr/>
          <p:nvPr/>
        </p:nvGrpSpPr>
        <p:grpSpPr>
          <a:xfrm>
            <a:off x="189748" y="4192049"/>
            <a:ext cx="346379" cy="411944"/>
            <a:chOff x="1117250" y="3390825"/>
            <a:chExt cx="420925" cy="500600"/>
          </a:xfrm>
        </p:grpSpPr>
        <p:sp>
          <p:nvSpPr>
            <p:cNvPr id="442" name="Google Shape;442;p19"/>
            <p:cNvSpPr/>
            <p:nvPr/>
          </p:nvSpPr>
          <p:spPr>
            <a:xfrm>
              <a:off x="1491525" y="3422500"/>
              <a:ext cx="46650" cy="21675"/>
            </a:xfrm>
            <a:custGeom>
              <a:avLst/>
              <a:gdLst/>
              <a:ahLst/>
              <a:cxnLst/>
              <a:rect l="l" t="t" r="r" b="b"/>
              <a:pathLst>
                <a:path w="1866" h="867" extrusionOk="0">
                  <a:moveTo>
                    <a:pt x="0" y="1"/>
                  </a:moveTo>
                  <a:lnTo>
                    <a:pt x="0" y="866"/>
                  </a:lnTo>
                  <a:lnTo>
                    <a:pt x="1645" y="866"/>
                  </a:lnTo>
                  <a:cubicBezTo>
                    <a:pt x="1766" y="866"/>
                    <a:pt x="1865" y="767"/>
                    <a:pt x="1865" y="646"/>
                  </a:cubicBezTo>
                  <a:lnTo>
                    <a:pt x="1865" y="221"/>
                  </a:lnTo>
                  <a:cubicBezTo>
                    <a:pt x="1865" y="98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1447325" y="342250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0" y="1"/>
                  </a:moveTo>
                  <a:lnTo>
                    <a:pt x="0" y="866"/>
                  </a:lnTo>
                  <a:lnTo>
                    <a:pt x="1881" y="866"/>
                  </a:lnTo>
                  <a:cubicBezTo>
                    <a:pt x="2120" y="866"/>
                    <a:pt x="2315" y="673"/>
                    <a:pt x="2315" y="433"/>
                  </a:cubicBezTo>
                  <a:cubicBezTo>
                    <a:pt x="2315" y="194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1491525" y="348470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69"/>
                    <a:pt x="1865" y="647"/>
                  </a:cubicBezTo>
                  <a:lnTo>
                    <a:pt x="1865" y="221"/>
                  </a:lnTo>
                  <a:cubicBezTo>
                    <a:pt x="1865" y="100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1447325" y="34847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4"/>
                    <a:pt x="2315" y="435"/>
                  </a:cubicBezTo>
                  <a:cubicBezTo>
                    <a:pt x="2315" y="195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491525" y="3546950"/>
              <a:ext cx="46650" cy="21675"/>
            </a:xfrm>
            <a:custGeom>
              <a:avLst/>
              <a:gdLst/>
              <a:ahLst/>
              <a:cxnLst/>
              <a:rect l="l" t="t" r="r" b="b"/>
              <a:pathLst>
                <a:path w="1866" h="867" extrusionOk="0">
                  <a:moveTo>
                    <a:pt x="0" y="0"/>
                  </a:moveTo>
                  <a:lnTo>
                    <a:pt x="0" y="867"/>
                  </a:lnTo>
                  <a:lnTo>
                    <a:pt x="1645" y="867"/>
                  </a:lnTo>
                  <a:cubicBezTo>
                    <a:pt x="1766" y="867"/>
                    <a:pt x="1865" y="768"/>
                    <a:pt x="1865" y="645"/>
                  </a:cubicBezTo>
                  <a:lnTo>
                    <a:pt x="1865" y="220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447325" y="354695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0" y="0"/>
                  </a:moveTo>
                  <a:lnTo>
                    <a:pt x="0" y="867"/>
                  </a:lnTo>
                  <a:lnTo>
                    <a:pt x="1881" y="867"/>
                  </a:lnTo>
                  <a:cubicBezTo>
                    <a:pt x="2120" y="867"/>
                    <a:pt x="2315" y="672"/>
                    <a:pt x="2315" y="433"/>
                  </a:cubicBezTo>
                  <a:cubicBezTo>
                    <a:pt x="2315" y="195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491525" y="3609150"/>
              <a:ext cx="46650" cy="21725"/>
            </a:xfrm>
            <a:custGeom>
              <a:avLst/>
              <a:gdLst/>
              <a:ahLst/>
              <a:cxnLst/>
              <a:rect l="l" t="t" r="r" b="b"/>
              <a:pathLst>
                <a:path w="186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69"/>
                    <a:pt x="1865" y="647"/>
                  </a:cubicBezTo>
                  <a:lnTo>
                    <a:pt x="1865" y="222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447325" y="3609150"/>
              <a:ext cx="57875" cy="21725"/>
            </a:xfrm>
            <a:custGeom>
              <a:avLst/>
              <a:gdLst/>
              <a:ahLst/>
              <a:cxnLst/>
              <a:rect l="l" t="t" r="r" b="b"/>
              <a:pathLst>
                <a:path w="2315" h="869" extrusionOk="0">
                  <a:moveTo>
                    <a:pt x="0" y="0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3"/>
                    <a:pt x="2315" y="434"/>
                  </a:cubicBezTo>
                  <a:cubicBezTo>
                    <a:pt x="2315" y="195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491525" y="3671375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645" y="867"/>
                  </a:lnTo>
                  <a:cubicBezTo>
                    <a:pt x="1766" y="867"/>
                    <a:pt x="1865" y="768"/>
                    <a:pt x="1865" y="647"/>
                  </a:cubicBezTo>
                  <a:lnTo>
                    <a:pt x="1865" y="221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447325" y="3671375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881" y="867"/>
                  </a:lnTo>
                  <a:cubicBezTo>
                    <a:pt x="2120" y="867"/>
                    <a:pt x="2315" y="674"/>
                    <a:pt x="2315" y="434"/>
                  </a:cubicBezTo>
                  <a:cubicBezTo>
                    <a:pt x="2315" y="194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491525" y="373360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69"/>
                    <a:pt x="1865" y="647"/>
                  </a:cubicBezTo>
                  <a:lnTo>
                    <a:pt x="1865" y="221"/>
                  </a:lnTo>
                  <a:cubicBezTo>
                    <a:pt x="1865" y="100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447325" y="37336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4"/>
                    <a:pt x="2315" y="434"/>
                  </a:cubicBezTo>
                  <a:cubicBezTo>
                    <a:pt x="2315" y="194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491525" y="379580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645" y="868"/>
                  </a:lnTo>
                  <a:cubicBezTo>
                    <a:pt x="1766" y="868"/>
                    <a:pt x="1865" y="770"/>
                    <a:pt x="1865" y="647"/>
                  </a:cubicBezTo>
                  <a:lnTo>
                    <a:pt x="1865" y="222"/>
                  </a:lnTo>
                  <a:cubicBezTo>
                    <a:pt x="1865" y="101"/>
                    <a:pt x="1766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447325" y="37958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881" y="868"/>
                  </a:lnTo>
                  <a:cubicBezTo>
                    <a:pt x="2120" y="868"/>
                    <a:pt x="2315" y="675"/>
                    <a:pt x="2315" y="435"/>
                  </a:cubicBezTo>
                  <a:cubicBezTo>
                    <a:pt x="2315" y="196"/>
                    <a:pt x="2120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491525" y="3858050"/>
              <a:ext cx="46650" cy="21700"/>
            </a:xfrm>
            <a:custGeom>
              <a:avLst/>
              <a:gdLst/>
              <a:ahLst/>
              <a:cxnLst/>
              <a:rect l="l" t="t" r="r" b="b"/>
              <a:pathLst>
                <a:path w="1866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645" y="867"/>
                  </a:lnTo>
                  <a:cubicBezTo>
                    <a:pt x="1766" y="867"/>
                    <a:pt x="1865" y="768"/>
                    <a:pt x="1865" y="647"/>
                  </a:cubicBezTo>
                  <a:lnTo>
                    <a:pt x="1865" y="222"/>
                  </a:lnTo>
                  <a:cubicBezTo>
                    <a:pt x="1865" y="99"/>
                    <a:pt x="176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447325" y="385805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881" y="867"/>
                  </a:lnTo>
                  <a:cubicBezTo>
                    <a:pt x="2120" y="867"/>
                    <a:pt x="2315" y="673"/>
                    <a:pt x="2315" y="433"/>
                  </a:cubicBezTo>
                  <a:cubicBezTo>
                    <a:pt x="2315" y="195"/>
                    <a:pt x="2120" y="0"/>
                    <a:pt x="1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188100" y="3390825"/>
              <a:ext cx="248525" cy="500600"/>
            </a:xfrm>
            <a:custGeom>
              <a:avLst/>
              <a:gdLst/>
              <a:ahLst/>
              <a:cxnLst/>
              <a:rect l="l" t="t" r="r" b="b"/>
              <a:pathLst>
                <a:path w="9941" h="20024" extrusionOk="0">
                  <a:moveTo>
                    <a:pt x="533" y="0"/>
                  </a:moveTo>
                  <a:cubicBezTo>
                    <a:pt x="238" y="0"/>
                    <a:pt x="0" y="237"/>
                    <a:pt x="0" y="531"/>
                  </a:cubicBezTo>
                  <a:lnTo>
                    <a:pt x="0" y="19493"/>
                  </a:lnTo>
                  <a:cubicBezTo>
                    <a:pt x="0" y="19786"/>
                    <a:pt x="238" y="20023"/>
                    <a:pt x="533" y="20023"/>
                  </a:cubicBezTo>
                  <a:lnTo>
                    <a:pt x="9410" y="20023"/>
                  </a:lnTo>
                  <a:cubicBezTo>
                    <a:pt x="9704" y="20023"/>
                    <a:pt x="9941" y="19786"/>
                    <a:pt x="9941" y="19493"/>
                  </a:cubicBezTo>
                  <a:lnTo>
                    <a:pt x="9941" y="531"/>
                  </a:lnTo>
                  <a:cubicBezTo>
                    <a:pt x="9941" y="237"/>
                    <a:pt x="9704" y="0"/>
                    <a:pt x="9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244700" y="3390825"/>
              <a:ext cx="248525" cy="500600"/>
            </a:xfrm>
            <a:custGeom>
              <a:avLst/>
              <a:gdLst/>
              <a:ahLst/>
              <a:cxnLst/>
              <a:rect l="l" t="t" r="r" b="b"/>
              <a:pathLst>
                <a:path w="9941" h="20024" extrusionOk="0">
                  <a:moveTo>
                    <a:pt x="533" y="0"/>
                  </a:moveTo>
                  <a:cubicBezTo>
                    <a:pt x="239" y="0"/>
                    <a:pt x="1" y="237"/>
                    <a:pt x="1" y="531"/>
                  </a:cubicBezTo>
                  <a:lnTo>
                    <a:pt x="1" y="19493"/>
                  </a:lnTo>
                  <a:cubicBezTo>
                    <a:pt x="1" y="19786"/>
                    <a:pt x="239" y="20023"/>
                    <a:pt x="533" y="20023"/>
                  </a:cubicBezTo>
                  <a:lnTo>
                    <a:pt x="9409" y="20023"/>
                  </a:lnTo>
                  <a:cubicBezTo>
                    <a:pt x="9703" y="20023"/>
                    <a:pt x="9940" y="19786"/>
                    <a:pt x="9940" y="19493"/>
                  </a:cubicBezTo>
                  <a:lnTo>
                    <a:pt x="9940" y="531"/>
                  </a:lnTo>
                  <a:cubicBezTo>
                    <a:pt x="9940" y="237"/>
                    <a:pt x="9703" y="0"/>
                    <a:pt x="9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1427700" y="3427100"/>
              <a:ext cx="29275" cy="428100"/>
            </a:xfrm>
            <a:custGeom>
              <a:avLst/>
              <a:gdLst/>
              <a:ahLst/>
              <a:cxnLst/>
              <a:rect l="l" t="t" r="r" b="b"/>
              <a:pathLst>
                <a:path w="1171" h="17124" extrusionOk="0">
                  <a:moveTo>
                    <a:pt x="1" y="0"/>
                  </a:moveTo>
                  <a:cubicBezTo>
                    <a:pt x="262" y="0"/>
                    <a:pt x="470" y="208"/>
                    <a:pt x="470" y="469"/>
                  </a:cubicBezTo>
                  <a:lnTo>
                    <a:pt x="470" y="16651"/>
                  </a:lnTo>
                  <a:cubicBezTo>
                    <a:pt x="470" y="16912"/>
                    <a:pt x="262" y="17124"/>
                    <a:pt x="1" y="17124"/>
                  </a:cubicBezTo>
                  <a:lnTo>
                    <a:pt x="699" y="17124"/>
                  </a:lnTo>
                  <a:cubicBezTo>
                    <a:pt x="961" y="17124"/>
                    <a:pt x="1170" y="16912"/>
                    <a:pt x="1170" y="16651"/>
                  </a:cubicBezTo>
                  <a:lnTo>
                    <a:pt x="1170" y="469"/>
                  </a:lnTo>
                  <a:cubicBezTo>
                    <a:pt x="1170" y="208"/>
                    <a:pt x="961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1280975" y="3427100"/>
              <a:ext cx="158500" cy="428100"/>
            </a:xfrm>
            <a:custGeom>
              <a:avLst/>
              <a:gdLst/>
              <a:ahLst/>
              <a:cxnLst/>
              <a:rect l="l" t="t" r="r" b="b"/>
              <a:pathLst>
                <a:path w="6340" h="17124" extrusionOk="0">
                  <a:moveTo>
                    <a:pt x="472" y="0"/>
                  </a:moveTo>
                  <a:cubicBezTo>
                    <a:pt x="209" y="0"/>
                    <a:pt x="1" y="208"/>
                    <a:pt x="1" y="469"/>
                  </a:cubicBezTo>
                  <a:lnTo>
                    <a:pt x="1" y="16651"/>
                  </a:lnTo>
                  <a:cubicBezTo>
                    <a:pt x="1" y="16912"/>
                    <a:pt x="209" y="17124"/>
                    <a:pt x="472" y="17124"/>
                  </a:cubicBezTo>
                  <a:lnTo>
                    <a:pt x="5870" y="17124"/>
                  </a:lnTo>
                  <a:cubicBezTo>
                    <a:pt x="6131" y="17124"/>
                    <a:pt x="6339" y="16912"/>
                    <a:pt x="6339" y="16651"/>
                  </a:cubicBezTo>
                  <a:lnTo>
                    <a:pt x="6339" y="469"/>
                  </a:lnTo>
                  <a:cubicBezTo>
                    <a:pt x="6339" y="208"/>
                    <a:pt x="6131" y="0"/>
                    <a:pt x="5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117250" y="3422500"/>
              <a:ext cx="57600" cy="21675"/>
            </a:xfrm>
            <a:custGeom>
              <a:avLst/>
              <a:gdLst/>
              <a:ahLst/>
              <a:cxnLst/>
              <a:rect l="l" t="t" r="r" b="b"/>
              <a:pathLst>
                <a:path w="2304" h="867" extrusionOk="0">
                  <a:moveTo>
                    <a:pt x="220" y="1"/>
                  </a:moveTo>
                  <a:cubicBezTo>
                    <a:pt x="98" y="1"/>
                    <a:pt x="0" y="98"/>
                    <a:pt x="0" y="221"/>
                  </a:cubicBezTo>
                  <a:lnTo>
                    <a:pt x="0" y="646"/>
                  </a:lnTo>
                  <a:cubicBezTo>
                    <a:pt x="0" y="767"/>
                    <a:pt x="98" y="866"/>
                    <a:pt x="220" y="866"/>
                  </a:cubicBezTo>
                  <a:lnTo>
                    <a:pt x="2304" y="866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161175" y="342250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433" y="1"/>
                  </a:moveTo>
                  <a:cubicBezTo>
                    <a:pt x="195" y="1"/>
                    <a:pt x="0" y="194"/>
                    <a:pt x="0" y="433"/>
                  </a:cubicBezTo>
                  <a:cubicBezTo>
                    <a:pt x="0" y="673"/>
                    <a:pt x="195" y="866"/>
                    <a:pt x="433" y="866"/>
                  </a:cubicBezTo>
                  <a:lnTo>
                    <a:pt x="2315" y="866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117250" y="348470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1"/>
                  </a:moveTo>
                  <a:cubicBezTo>
                    <a:pt x="98" y="1"/>
                    <a:pt x="0" y="100"/>
                    <a:pt x="0" y="221"/>
                  </a:cubicBezTo>
                  <a:lnTo>
                    <a:pt x="0" y="647"/>
                  </a:lnTo>
                  <a:cubicBezTo>
                    <a:pt x="0" y="769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161175" y="34847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1"/>
                  </a:moveTo>
                  <a:cubicBezTo>
                    <a:pt x="195" y="1"/>
                    <a:pt x="0" y="195"/>
                    <a:pt x="0" y="435"/>
                  </a:cubicBezTo>
                  <a:cubicBezTo>
                    <a:pt x="0" y="674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117250" y="3546950"/>
              <a:ext cx="57600" cy="21675"/>
            </a:xfrm>
            <a:custGeom>
              <a:avLst/>
              <a:gdLst/>
              <a:ahLst/>
              <a:cxnLst/>
              <a:rect l="l" t="t" r="r" b="b"/>
              <a:pathLst>
                <a:path w="2304" h="867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lnTo>
                    <a:pt x="0" y="645"/>
                  </a:lnTo>
                  <a:cubicBezTo>
                    <a:pt x="0" y="768"/>
                    <a:pt x="98" y="867"/>
                    <a:pt x="220" y="867"/>
                  </a:cubicBezTo>
                  <a:lnTo>
                    <a:pt x="2304" y="86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161175" y="3546950"/>
              <a:ext cx="57875" cy="21675"/>
            </a:xfrm>
            <a:custGeom>
              <a:avLst/>
              <a:gdLst/>
              <a:ahLst/>
              <a:cxnLst/>
              <a:rect l="l" t="t" r="r" b="b"/>
              <a:pathLst>
                <a:path w="2315" h="867" extrusionOk="0">
                  <a:moveTo>
                    <a:pt x="433" y="0"/>
                  </a:moveTo>
                  <a:cubicBezTo>
                    <a:pt x="195" y="0"/>
                    <a:pt x="0" y="195"/>
                    <a:pt x="0" y="433"/>
                  </a:cubicBezTo>
                  <a:cubicBezTo>
                    <a:pt x="0" y="672"/>
                    <a:pt x="195" y="867"/>
                    <a:pt x="433" y="867"/>
                  </a:cubicBezTo>
                  <a:lnTo>
                    <a:pt x="2315" y="867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117250" y="3609150"/>
              <a:ext cx="57600" cy="21725"/>
            </a:xfrm>
            <a:custGeom>
              <a:avLst/>
              <a:gdLst/>
              <a:ahLst/>
              <a:cxnLst/>
              <a:rect l="l" t="t" r="r" b="b"/>
              <a:pathLst>
                <a:path w="2304" h="869" extrusionOk="0">
                  <a:moveTo>
                    <a:pt x="220" y="0"/>
                  </a:moveTo>
                  <a:cubicBezTo>
                    <a:pt x="98" y="0"/>
                    <a:pt x="0" y="99"/>
                    <a:pt x="0" y="222"/>
                  </a:cubicBezTo>
                  <a:lnTo>
                    <a:pt x="0" y="647"/>
                  </a:lnTo>
                  <a:cubicBezTo>
                    <a:pt x="0" y="769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161175" y="3609150"/>
              <a:ext cx="57875" cy="21725"/>
            </a:xfrm>
            <a:custGeom>
              <a:avLst/>
              <a:gdLst/>
              <a:ahLst/>
              <a:cxnLst/>
              <a:rect l="l" t="t" r="r" b="b"/>
              <a:pathLst>
                <a:path w="2315" h="869" extrusionOk="0">
                  <a:moveTo>
                    <a:pt x="433" y="0"/>
                  </a:moveTo>
                  <a:cubicBezTo>
                    <a:pt x="195" y="0"/>
                    <a:pt x="0" y="195"/>
                    <a:pt x="0" y="434"/>
                  </a:cubicBezTo>
                  <a:cubicBezTo>
                    <a:pt x="0" y="673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117250" y="3671375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0"/>
                  </a:moveTo>
                  <a:cubicBezTo>
                    <a:pt x="98" y="0"/>
                    <a:pt x="0" y="99"/>
                    <a:pt x="0" y="221"/>
                  </a:cubicBezTo>
                  <a:lnTo>
                    <a:pt x="0" y="647"/>
                  </a:lnTo>
                  <a:cubicBezTo>
                    <a:pt x="0" y="768"/>
                    <a:pt x="98" y="867"/>
                    <a:pt x="220" y="867"/>
                  </a:cubicBezTo>
                  <a:lnTo>
                    <a:pt x="2304" y="86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161175" y="3671375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0"/>
                  </a:moveTo>
                  <a:cubicBezTo>
                    <a:pt x="195" y="0"/>
                    <a:pt x="0" y="194"/>
                    <a:pt x="0" y="434"/>
                  </a:cubicBezTo>
                  <a:cubicBezTo>
                    <a:pt x="0" y="674"/>
                    <a:pt x="195" y="867"/>
                    <a:pt x="433" y="867"/>
                  </a:cubicBezTo>
                  <a:lnTo>
                    <a:pt x="2315" y="867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117250" y="373360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1"/>
                  </a:moveTo>
                  <a:cubicBezTo>
                    <a:pt x="98" y="1"/>
                    <a:pt x="0" y="100"/>
                    <a:pt x="0" y="221"/>
                  </a:cubicBezTo>
                  <a:lnTo>
                    <a:pt x="0" y="647"/>
                  </a:lnTo>
                  <a:cubicBezTo>
                    <a:pt x="0" y="769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161175" y="37336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1"/>
                  </a:moveTo>
                  <a:cubicBezTo>
                    <a:pt x="195" y="1"/>
                    <a:pt x="0" y="194"/>
                    <a:pt x="0" y="434"/>
                  </a:cubicBezTo>
                  <a:cubicBezTo>
                    <a:pt x="0" y="674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117250" y="379580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1"/>
                  </a:moveTo>
                  <a:cubicBezTo>
                    <a:pt x="98" y="1"/>
                    <a:pt x="0" y="101"/>
                    <a:pt x="0" y="222"/>
                  </a:cubicBezTo>
                  <a:lnTo>
                    <a:pt x="0" y="647"/>
                  </a:lnTo>
                  <a:cubicBezTo>
                    <a:pt x="0" y="770"/>
                    <a:pt x="98" y="868"/>
                    <a:pt x="220" y="868"/>
                  </a:cubicBezTo>
                  <a:lnTo>
                    <a:pt x="2304" y="868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161175" y="379580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1"/>
                  </a:moveTo>
                  <a:cubicBezTo>
                    <a:pt x="195" y="1"/>
                    <a:pt x="0" y="196"/>
                    <a:pt x="0" y="435"/>
                  </a:cubicBezTo>
                  <a:cubicBezTo>
                    <a:pt x="0" y="675"/>
                    <a:pt x="195" y="868"/>
                    <a:pt x="433" y="868"/>
                  </a:cubicBezTo>
                  <a:lnTo>
                    <a:pt x="2315" y="86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117250" y="3858050"/>
              <a:ext cx="57600" cy="21700"/>
            </a:xfrm>
            <a:custGeom>
              <a:avLst/>
              <a:gdLst/>
              <a:ahLst/>
              <a:cxnLst/>
              <a:rect l="l" t="t" r="r" b="b"/>
              <a:pathLst>
                <a:path w="2304" h="868" extrusionOk="0">
                  <a:moveTo>
                    <a:pt x="220" y="0"/>
                  </a:moveTo>
                  <a:cubicBezTo>
                    <a:pt x="98" y="0"/>
                    <a:pt x="0" y="99"/>
                    <a:pt x="0" y="222"/>
                  </a:cubicBezTo>
                  <a:lnTo>
                    <a:pt x="0" y="647"/>
                  </a:lnTo>
                  <a:cubicBezTo>
                    <a:pt x="0" y="768"/>
                    <a:pt x="98" y="867"/>
                    <a:pt x="220" y="867"/>
                  </a:cubicBezTo>
                  <a:lnTo>
                    <a:pt x="2304" y="86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1161175" y="3858050"/>
              <a:ext cx="57875" cy="21700"/>
            </a:xfrm>
            <a:custGeom>
              <a:avLst/>
              <a:gdLst/>
              <a:ahLst/>
              <a:cxnLst/>
              <a:rect l="l" t="t" r="r" b="b"/>
              <a:pathLst>
                <a:path w="2315" h="868" extrusionOk="0">
                  <a:moveTo>
                    <a:pt x="433" y="0"/>
                  </a:moveTo>
                  <a:cubicBezTo>
                    <a:pt x="195" y="0"/>
                    <a:pt x="0" y="195"/>
                    <a:pt x="0" y="433"/>
                  </a:cubicBezTo>
                  <a:cubicBezTo>
                    <a:pt x="0" y="673"/>
                    <a:pt x="195" y="867"/>
                    <a:pt x="433" y="867"/>
                  </a:cubicBezTo>
                  <a:lnTo>
                    <a:pt x="2315" y="867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19"/>
          <p:cNvCxnSpPr/>
          <p:nvPr/>
        </p:nvCxnSpPr>
        <p:spPr>
          <a:xfrm>
            <a:off x="8768575" y="3317275"/>
            <a:ext cx="424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19"/>
          <p:cNvCxnSpPr/>
          <p:nvPr/>
        </p:nvCxnSpPr>
        <p:spPr>
          <a:xfrm>
            <a:off x="6990225" y="4815200"/>
            <a:ext cx="0" cy="34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19"/>
          <p:cNvCxnSpPr/>
          <p:nvPr/>
        </p:nvCxnSpPr>
        <p:spPr>
          <a:xfrm rot="10800000">
            <a:off x="383025" y="-27300"/>
            <a:ext cx="0" cy="369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19"/>
          <p:cNvCxnSpPr/>
          <p:nvPr/>
        </p:nvCxnSpPr>
        <p:spPr>
          <a:xfrm rot="10800000">
            <a:off x="591538" y="-27300"/>
            <a:ext cx="0" cy="369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19"/>
          <p:cNvCxnSpPr/>
          <p:nvPr/>
        </p:nvCxnSpPr>
        <p:spPr>
          <a:xfrm>
            <a:off x="7209100" y="4815200"/>
            <a:ext cx="0" cy="34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19"/>
          <p:cNvCxnSpPr/>
          <p:nvPr/>
        </p:nvCxnSpPr>
        <p:spPr>
          <a:xfrm>
            <a:off x="7427975" y="4815200"/>
            <a:ext cx="0" cy="34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19"/>
          <p:cNvCxnSpPr/>
          <p:nvPr/>
        </p:nvCxnSpPr>
        <p:spPr>
          <a:xfrm>
            <a:off x="8768575" y="4302200"/>
            <a:ext cx="424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subTitle" idx="1"/>
          </p:nvPr>
        </p:nvSpPr>
        <p:spPr>
          <a:xfrm>
            <a:off x="4717751" y="1596750"/>
            <a:ext cx="34449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4"/>
          <p:cNvSpPr txBox="1">
            <a:spLocks noGrp="1"/>
          </p:cNvSpPr>
          <p:nvPr>
            <p:ph type="subTitle" idx="2"/>
          </p:nvPr>
        </p:nvSpPr>
        <p:spPr>
          <a:xfrm>
            <a:off x="981425" y="1596750"/>
            <a:ext cx="34449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4"/>
          <p:cNvSpPr/>
          <p:nvPr/>
        </p:nvSpPr>
        <p:spPr>
          <a:xfrm>
            <a:off x="-6850" y="273600"/>
            <a:ext cx="8809625" cy="4350075"/>
          </a:xfrm>
          <a:custGeom>
            <a:avLst/>
            <a:gdLst/>
            <a:ahLst/>
            <a:cxnLst/>
            <a:rect l="l" t="t" r="r" b="b"/>
            <a:pathLst>
              <a:path w="352385" h="174003" extrusionOk="0">
                <a:moveTo>
                  <a:pt x="0" y="0"/>
                </a:moveTo>
                <a:lnTo>
                  <a:pt x="340073" y="0"/>
                </a:lnTo>
                <a:lnTo>
                  <a:pt x="352385" y="13132"/>
                </a:lnTo>
                <a:lnTo>
                  <a:pt x="352385" y="174003"/>
                </a:lnTo>
                <a:lnTo>
                  <a:pt x="111625" y="174003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17" name="Google Shape;717;p24"/>
          <p:cNvGrpSpPr/>
          <p:nvPr/>
        </p:nvGrpSpPr>
        <p:grpSpPr>
          <a:xfrm>
            <a:off x="1892827" y="4480146"/>
            <a:ext cx="899923" cy="288735"/>
            <a:chOff x="1133575" y="3018825"/>
            <a:chExt cx="1093600" cy="350875"/>
          </a:xfrm>
        </p:grpSpPr>
        <p:sp>
          <p:nvSpPr>
            <p:cNvPr id="718" name="Google Shape;718;p24"/>
            <p:cNvSpPr/>
            <p:nvPr/>
          </p:nvSpPr>
          <p:spPr>
            <a:xfrm>
              <a:off x="1264625" y="3099025"/>
              <a:ext cx="363150" cy="181800"/>
            </a:xfrm>
            <a:custGeom>
              <a:avLst/>
              <a:gdLst/>
              <a:ahLst/>
              <a:cxnLst/>
              <a:rect l="l" t="t" r="r" b="b"/>
              <a:pathLst>
                <a:path w="14526" h="7272" extrusionOk="0">
                  <a:moveTo>
                    <a:pt x="0" y="1"/>
                  </a:moveTo>
                  <a:lnTo>
                    <a:pt x="0" y="7272"/>
                  </a:lnTo>
                  <a:lnTo>
                    <a:pt x="14526" y="727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1236050" y="3070450"/>
              <a:ext cx="141625" cy="238950"/>
            </a:xfrm>
            <a:custGeom>
              <a:avLst/>
              <a:gdLst/>
              <a:ahLst/>
              <a:cxnLst/>
              <a:rect l="l" t="t" r="r" b="b"/>
              <a:pathLst>
                <a:path w="5665" h="9558" extrusionOk="0">
                  <a:moveTo>
                    <a:pt x="1" y="1"/>
                  </a:moveTo>
                  <a:lnTo>
                    <a:pt x="1" y="9557"/>
                  </a:lnTo>
                  <a:lnTo>
                    <a:pt x="5665" y="9557"/>
                  </a:lnTo>
                  <a:lnTo>
                    <a:pt x="5665" y="7272"/>
                  </a:lnTo>
                  <a:lnTo>
                    <a:pt x="2287" y="7272"/>
                  </a:lnTo>
                  <a:lnTo>
                    <a:pt x="2287" y="2288"/>
                  </a:lnTo>
                  <a:lnTo>
                    <a:pt x="5665" y="2288"/>
                  </a:lnTo>
                  <a:lnTo>
                    <a:pt x="5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514750" y="3070450"/>
              <a:ext cx="141600" cy="238950"/>
            </a:xfrm>
            <a:custGeom>
              <a:avLst/>
              <a:gdLst/>
              <a:ahLst/>
              <a:cxnLst/>
              <a:rect l="l" t="t" r="r" b="b"/>
              <a:pathLst>
                <a:path w="5664" h="9558" extrusionOk="0">
                  <a:moveTo>
                    <a:pt x="0" y="1"/>
                  </a:moveTo>
                  <a:lnTo>
                    <a:pt x="0" y="2288"/>
                  </a:lnTo>
                  <a:lnTo>
                    <a:pt x="3378" y="2288"/>
                  </a:lnTo>
                  <a:lnTo>
                    <a:pt x="3378" y="7272"/>
                  </a:lnTo>
                  <a:lnTo>
                    <a:pt x="0" y="7272"/>
                  </a:lnTo>
                  <a:lnTo>
                    <a:pt x="0" y="9557"/>
                  </a:lnTo>
                  <a:lnTo>
                    <a:pt x="5663" y="9557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89675" y="3070450"/>
              <a:ext cx="46400" cy="238950"/>
            </a:xfrm>
            <a:custGeom>
              <a:avLst/>
              <a:gdLst/>
              <a:ahLst/>
              <a:cxnLst/>
              <a:rect l="l" t="t" r="r" b="b"/>
              <a:pathLst>
                <a:path w="1856" h="9558" extrusionOk="0">
                  <a:moveTo>
                    <a:pt x="1" y="1"/>
                  </a:moveTo>
                  <a:lnTo>
                    <a:pt x="1" y="9557"/>
                  </a:lnTo>
                  <a:lnTo>
                    <a:pt x="1856" y="955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68350" y="3070450"/>
              <a:ext cx="46425" cy="57200"/>
            </a:xfrm>
            <a:custGeom>
              <a:avLst/>
              <a:gdLst/>
              <a:ahLst/>
              <a:cxnLst/>
              <a:rect l="l" t="t" r="r" b="b"/>
              <a:pathLst>
                <a:path w="1857" h="2288" extrusionOk="0">
                  <a:moveTo>
                    <a:pt x="0" y="1"/>
                  </a:moveTo>
                  <a:lnTo>
                    <a:pt x="0" y="1144"/>
                  </a:lnTo>
                  <a:lnTo>
                    <a:pt x="886" y="1144"/>
                  </a:lnTo>
                  <a:lnTo>
                    <a:pt x="886" y="2288"/>
                  </a:lnTo>
                  <a:lnTo>
                    <a:pt x="1856" y="2288"/>
                  </a:lnTo>
                  <a:lnTo>
                    <a:pt x="1856" y="1144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468350" y="3252225"/>
              <a:ext cx="46425" cy="57175"/>
            </a:xfrm>
            <a:custGeom>
              <a:avLst/>
              <a:gdLst/>
              <a:ahLst/>
              <a:cxnLst/>
              <a:rect l="l" t="t" r="r" b="b"/>
              <a:pathLst>
                <a:path w="1857" h="2287" extrusionOk="0">
                  <a:moveTo>
                    <a:pt x="886" y="1"/>
                  </a:moveTo>
                  <a:lnTo>
                    <a:pt x="886" y="1144"/>
                  </a:lnTo>
                  <a:lnTo>
                    <a:pt x="0" y="1144"/>
                  </a:lnTo>
                  <a:lnTo>
                    <a:pt x="0" y="2286"/>
                  </a:lnTo>
                  <a:lnTo>
                    <a:pt x="1856" y="2286"/>
                  </a:lnTo>
                  <a:lnTo>
                    <a:pt x="1856" y="1144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1783350" y="3099025"/>
              <a:ext cx="363150" cy="181800"/>
            </a:xfrm>
            <a:custGeom>
              <a:avLst/>
              <a:gdLst/>
              <a:ahLst/>
              <a:cxnLst/>
              <a:rect l="l" t="t" r="r" b="b"/>
              <a:pathLst>
                <a:path w="14526" h="7272" extrusionOk="0">
                  <a:moveTo>
                    <a:pt x="0" y="1"/>
                  </a:moveTo>
                  <a:lnTo>
                    <a:pt x="0" y="7272"/>
                  </a:lnTo>
                  <a:lnTo>
                    <a:pt x="14525" y="7272"/>
                  </a:lnTo>
                  <a:lnTo>
                    <a:pt x="14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754775" y="3070450"/>
              <a:ext cx="141625" cy="238950"/>
            </a:xfrm>
            <a:custGeom>
              <a:avLst/>
              <a:gdLst/>
              <a:ahLst/>
              <a:cxnLst/>
              <a:rect l="l" t="t" r="r" b="b"/>
              <a:pathLst>
                <a:path w="5665" h="9558" extrusionOk="0">
                  <a:moveTo>
                    <a:pt x="0" y="1"/>
                  </a:moveTo>
                  <a:lnTo>
                    <a:pt x="0" y="9557"/>
                  </a:lnTo>
                  <a:lnTo>
                    <a:pt x="5664" y="9557"/>
                  </a:lnTo>
                  <a:lnTo>
                    <a:pt x="5664" y="7272"/>
                  </a:lnTo>
                  <a:lnTo>
                    <a:pt x="2287" y="7272"/>
                  </a:lnTo>
                  <a:lnTo>
                    <a:pt x="2287" y="2288"/>
                  </a:lnTo>
                  <a:lnTo>
                    <a:pt x="5664" y="2288"/>
                  </a:lnTo>
                  <a:lnTo>
                    <a:pt x="5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033475" y="3070450"/>
              <a:ext cx="141600" cy="238950"/>
            </a:xfrm>
            <a:custGeom>
              <a:avLst/>
              <a:gdLst/>
              <a:ahLst/>
              <a:cxnLst/>
              <a:rect l="l" t="t" r="r" b="b"/>
              <a:pathLst>
                <a:path w="5664" h="9558" extrusionOk="0">
                  <a:moveTo>
                    <a:pt x="0" y="1"/>
                  </a:moveTo>
                  <a:lnTo>
                    <a:pt x="0" y="2288"/>
                  </a:lnTo>
                  <a:lnTo>
                    <a:pt x="3377" y="2288"/>
                  </a:lnTo>
                  <a:lnTo>
                    <a:pt x="3377" y="7272"/>
                  </a:lnTo>
                  <a:lnTo>
                    <a:pt x="0" y="7272"/>
                  </a:lnTo>
                  <a:lnTo>
                    <a:pt x="0" y="9557"/>
                  </a:lnTo>
                  <a:lnTo>
                    <a:pt x="5663" y="9557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1708375" y="3070450"/>
              <a:ext cx="46425" cy="238950"/>
            </a:xfrm>
            <a:custGeom>
              <a:avLst/>
              <a:gdLst/>
              <a:ahLst/>
              <a:cxnLst/>
              <a:rect l="l" t="t" r="r" b="b"/>
              <a:pathLst>
                <a:path w="1857" h="9558" extrusionOk="0">
                  <a:moveTo>
                    <a:pt x="0" y="1"/>
                  </a:moveTo>
                  <a:lnTo>
                    <a:pt x="0" y="9557"/>
                  </a:lnTo>
                  <a:lnTo>
                    <a:pt x="1856" y="955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987025" y="3070450"/>
              <a:ext cx="46475" cy="57200"/>
            </a:xfrm>
            <a:custGeom>
              <a:avLst/>
              <a:gdLst/>
              <a:ahLst/>
              <a:cxnLst/>
              <a:rect l="l" t="t" r="r" b="b"/>
              <a:pathLst>
                <a:path w="1859" h="2288" extrusionOk="0">
                  <a:moveTo>
                    <a:pt x="1" y="1"/>
                  </a:moveTo>
                  <a:lnTo>
                    <a:pt x="1" y="1144"/>
                  </a:lnTo>
                  <a:lnTo>
                    <a:pt x="888" y="1144"/>
                  </a:lnTo>
                  <a:lnTo>
                    <a:pt x="888" y="2288"/>
                  </a:lnTo>
                  <a:lnTo>
                    <a:pt x="1858" y="2288"/>
                  </a:lnTo>
                  <a:lnTo>
                    <a:pt x="1858" y="11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987025" y="3252225"/>
              <a:ext cx="46475" cy="57175"/>
            </a:xfrm>
            <a:custGeom>
              <a:avLst/>
              <a:gdLst/>
              <a:ahLst/>
              <a:cxnLst/>
              <a:rect l="l" t="t" r="r" b="b"/>
              <a:pathLst>
                <a:path w="1859" h="2287" extrusionOk="0">
                  <a:moveTo>
                    <a:pt x="888" y="1"/>
                  </a:moveTo>
                  <a:lnTo>
                    <a:pt x="888" y="1144"/>
                  </a:lnTo>
                  <a:lnTo>
                    <a:pt x="1" y="1144"/>
                  </a:lnTo>
                  <a:lnTo>
                    <a:pt x="1" y="2286"/>
                  </a:lnTo>
                  <a:lnTo>
                    <a:pt x="1858" y="2286"/>
                  </a:lnTo>
                  <a:lnTo>
                    <a:pt x="1858" y="11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133575" y="3018825"/>
              <a:ext cx="1093600" cy="350875"/>
            </a:xfrm>
            <a:custGeom>
              <a:avLst/>
              <a:gdLst/>
              <a:ahLst/>
              <a:cxnLst/>
              <a:rect l="l" t="t" r="r" b="b"/>
              <a:pathLst>
                <a:path w="43744" h="14035" extrusionOk="0">
                  <a:moveTo>
                    <a:pt x="42624" y="737"/>
                  </a:moveTo>
                  <a:cubicBezTo>
                    <a:pt x="42835" y="737"/>
                    <a:pt x="43007" y="909"/>
                    <a:pt x="43007" y="1120"/>
                  </a:cubicBezTo>
                  <a:lnTo>
                    <a:pt x="43007" y="12914"/>
                  </a:lnTo>
                  <a:cubicBezTo>
                    <a:pt x="43007" y="13126"/>
                    <a:pt x="42835" y="13298"/>
                    <a:pt x="42624" y="13298"/>
                  </a:cubicBezTo>
                  <a:lnTo>
                    <a:pt x="1121" y="13298"/>
                  </a:lnTo>
                  <a:cubicBezTo>
                    <a:pt x="908" y="13298"/>
                    <a:pt x="737" y="13126"/>
                    <a:pt x="737" y="12914"/>
                  </a:cubicBezTo>
                  <a:lnTo>
                    <a:pt x="737" y="1120"/>
                  </a:lnTo>
                  <a:cubicBezTo>
                    <a:pt x="737" y="909"/>
                    <a:pt x="908" y="737"/>
                    <a:pt x="1121" y="737"/>
                  </a:cubicBezTo>
                  <a:close/>
                  <a:moveTo>
                    <a:pt x="1121" y="1"/>
                  </a:moveTo>
                  <a:cubicBezTo>
                    <a:pt x="503" y="1"/>
                    <a:pt x="0" y="503"/>
                    <a:pt x="0" y="1120"/>
                  </a:cubicBezTo>
                  <a:lnTo>
                    <a:pt x="0" y="12914"/>
                  </a:lnTo>
                  <a:cubicBezTo>
                    <a:pt x="0" y="13532"/>
                    <a:pt x="503" y="14035"/>
                    <a:pt x="1121" y="14035"/>
                  </a:cubicBezTo>
                  <a:lnTo>
                    <a:pt x="42624" y="14035"/>
                  </a:lnTo>
                  <a:cubicBezTo>
                    <a:pt x="43241" y="14035"/>
                    <a:pt x="43743" y="13532"/>
                    <a:pt x="43743" y="12914"/>
                  </a:cubicBezTo>
                  <a:lnTo>
                    <a:pt x="43743" y="1120"/>
                  </a:lnTo>
                  <a:cubicBezTo>
                    <a:pt x="43743" y="503"/>
                    <a:pt x="43241" y="1"/>
                    <a:pt x="42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4"/>
          <p:cNvSpPr/>
          <p:nvPr/>
        </p:nvSpPr>
        <p:spPr>
          <a:xfrm>
            <a:off x="8749024" y="456636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4"/>
          <p:cNvSpPr/>
          <p:nvPr/>
        </p:nvSpPr>
        <p:spPr>
          <a:xfrm>
            <a:off x="6382474" y="4566360"/>
            <a:ext cx="102600" cy="10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4"/>
          <p:cNvGrpSpPr/>
          <p:nvPr/>
        </p:nvGrpSpPr>
        <p:grpSpPr>
          <a:xfrm>
            <a:off x="8417090" y="3407362"/>
            <a:ext cx="503100" cy="891304"/>
            <a:chOff x="5800375" y="1914075"/>
            <a:chExt cx="611375" cy="1083125"/>
          </a:xfrm>
        </p:grpSpPr>
        <p:sp>
          <p:nvSpPr>
            <p:cNvPr id="734" name="Google Shape;734;p24"/>
            <p:cNvSpPr/>
            <p:nvPr/>
          </p:nvSpPr>
          <p:spPr>
            <a:xfrm>
              <a:off x="5848675" y="1978550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0"/>
                  </a:moveTo>
                  <a:cubicBezTo>
                    <a:pt x="322" y="0"/>
                    <a:pt x="0" y="323"/>
                    <a:pt x="0" y="720"/>
                  </a:cubicBezTo>
                  <a:lnTo>
                    <a:pt x="0" y="9257"/>
                  </a:lnTo>
                  <a:cubicBezTo>
                    <a:pt x="0" y="9654"/>
                    <a:pt x="322" y="9976"/>
                    <a:pt x="720" y="9976"/>
                  </a:cubicBezTo>
                  <a:lnTo>
                    <a:pt x="18284" y="9976"/>
                  </a:lnTo>
                  <a:cubicBezTo>
                    <a:pt x="18681" y="9976"/>
                    <a:pt x="19004" y="9654"/>
                    <a:pt x="19004" y="9257"/>
                  </a:cubicBezTo>
                  <a:lnTo>
                    <a:pt x="19004" y="720"/>
                  </a:lnTo>
                  <a:cubicBezTo>
                    <a:pt x="19004" y="323"/>
                    <a:pt x="18681" y="0"/>
                    <a:pt x="18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888300" y="1978550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0"/>
                  </a:moveTo>
                  <a:cubicBezTo>
                    <a:pt x="323" y="0"/>
                    <a:pt x="1" y="323"/>
                    <a:pt x="1" y="720"/>
                  </a:cubicBezTo>
                  <a:lnTo>
                    <a:pt x="1" y="9257"/>
                  </a:lnTo>
                  <a:cubicBezTo>
                    <a:pt x="1" y="9654"/>
                    <a:pt x="323" y="9976"/>
                    <a:pt x="721" y="9976"/>
                  </a:cubicBezTo>
                  <a:lnTo>
                    <a:pt x="18286" y="9976"/>
                  </a:lnTo>
                  <a:cubicBezTo>
                    <a:pt x="18683" y="9976"/>
                    <a:pt x="19005" y="9654"/>
                    <a:pt x="19005" y="9257"/>
                  </a:cubicBezTo>
                  <a:lnTo>
                    <a:pt x="19005" y="720"/>
                  </a:lnTo>
                  <a:cubicBezTo>
                    <a:pt x="19005" y="323"/>
                    <a:pt x="18683" y="0"/>
                    <a:pt x="18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927200" y="2016525"/>
              <a:ext cx="399225" cy="173500"/>
            </a:xfrm>
            <a:custGeom>
              <a:avLst/>
              <a:gdLst/>
              <a:ahLst/>
              <a:cxnLst/>
              <a:rect l="l" t="t" r="r" b="b"/>
              <a:pathLst>
                <a:path w="15969" h="6940" extrusionOk="0">
                  <a:moveTo>
                    <a:pt x="1137" y="0"/>
                  </a:moveTo>
                  <a:cubicBezTo>
                    <a:pt x="509" y="0"/>
                    <a:pt x="0" y="508"/>
                    <a:pt x="0" y="1136"/>
                  </a:cubicBezTo>
                  <a:lnTo>
                    <a:pt x="0" y="5803"/>
                  </a:lnTo>
                  <a:cubicBezTo>
                    <a:pt x="0" y="6430"/>
                    <a:pt x="509" y="6939"/>
                    <a:pt x="1137" y="6939"/>
                  </a:cubicBezTo>
                  <a:lnTo>
                    <a:pt x="14833" y="6939"/>
                  </a:lnTo>
                  <a:cubicBezTo>
                    <a:pt x="15459" y="6939"/>
                    <a:pt x="15969" y="6430"/>
                    <a:pt x="15969" y="5803"/>
                  </a:cubicBezTo>
                  <a:lnTo>
                    <a:pt x="15969" y="1136"/>
                  </a:lnTo>
                  <a:cubicBezTo>
                    <a:pt x="15969" y="508"/>
                    <a:pt x="15459" y="0"/>
                    <a:pt x="14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937650" y="2016525"/>
              <a:ext cx="399200" cy="173500"/>
            </a:xfrm>
            <a:custGeom>
              <a:avLst/>
              <a:gdLst/>
              <a:ahLst/>
              <a:cxnLst/>
              <a:rect l="l" t="t" r="r" b="b"/>
              <a:pathLst>
                <a:path w="15968" h="6940" extrusionOk="0">
                  <a:moveTo>
                    <a:pt x="1138" y="0"/>
                  </a:moveTo>
                  <a:cubicBezTo>
                    <a:pt x="509" y="0"/>
                    <a:pt x="1" y="508"/>
                    <a:pt x="1" y="1136"/>
                  </a:cubicBezTo>
                  <a:lnTo>
                    <a:pt x="1" y="5803"/>
                  </a:lnTo>
                  <a:cubicBezTo>
                    <a:pt x="1" y="6430"/>
                    <a:pt x="509" y="6939"/>
                    <a:pt x="1138" y="6939"/>
                  </a:cubicBezTo>
                  <a:lnTo>
                    <a:pt x="14832" y="6939"/>
                  </a:lnTo>
                  <a:cubicBezTo>
                    <a:pt x="15459" y="6939"/>
                    <a:pt x="15968" y="6430"/>
                    <a:pt x="15968" y="5803"/>
                  </a:cubicBezTo>
                  <a:lnTo>
                    <a:pt x="15968" y="1136"/>
                  </a:lnTo>
                  <a:cubicBezTo>
                    <a:pt x="15968" y="508"/>
                    <a:pt x="15459" y="0"/>
                    <a:pt x="148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848675" y="2331875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1"/>
                  </a:moveTo>
                  <a:cubicBezTo>
                    <a:pt x="322" y="1"/>
                    <a:pt x="0" y="323"/>
                    <a:pt x="0" y="721"/>
                  </a:cubicBezTo>
                  <a:lnTo>
                    <a:pt x="0" y="9257"/>
                  </a:lnTo>
                  <a:cubicBezTo>
                    <a:pt x="0" y="9654"/>
                    <a:pt x="322" y="9977"/>
                    <a:pt x="720" y="9977"/>
                  </a:cubicBezTo>
                  <a:lnTo>
                    <a:pt x="18284" y="9977"/>
                  </a:lnTo>
                  <a:cubicBezTo>
                    <a:pt x="18681" y="9977"/>
                    <a:pt x="19004" y="9654"/>
                    <a:pt x="19004" y="9257"/>
                  </a:cubicBezTo>
                  <a:lnTo>
                    <a:pt x="19004" y="721"/>
                  </a:lnTo>
                  <a:cubicBezTo>
                    <a:pt x="19004" y="323"/>
                    <a:pt x="18681" y="1"/>
                    <a:pt x="1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888300" y="2331875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1"/>
                  </a:moveTo>
                  <a:cubicBezTo>
                    <a:pt x="323" y="1"/>
                    <a:pt x="1" y="323"/>
                    <a:pt x="1" y="721"/>
                  </a:cubicBezTo>
                  <a:lnTo>
                    <a:pt x="1" y="9257"/>
                  </a:lnTo>
                  <a:cubicBezTo>
                    <a:pt x="1" y="9654"/>
                    <a:pt x="323" y="9977"/>
                    <a:pt x="721" y="9977"/>
                  </a:cubicBezTo>
                  <a:lnTo>
                    <a:pt x="18286" y="9977"/>
                  </a:lnTo>
                  <a:cubicBezTo>
                    <a:pt x="18683" y="9977"/>
                    <a:pt x="19005" y="9654"/>
                    <a:pt x="19005" y="9257"/>
                  </a:cubicBezTo>
                  <a:lnTo>
                    <a:pt x="19005" y="721"/>
                  </a:lnTo>
                  <a:cubicBezTo>
                    <a:pt x="19005" y="323"/>
                    <a:pt x="18683" y="1"/>
                    <a:pt x="1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927200" y="2369850"/>
              <a:ext cx="399225" cy="173475"/>
            </a:xfrm>
            <a:custGeom>
              <a:avLst/>
              <a:gdLst/>
              <a:ahLst/>
              <a:cxnLst/>
              <a:rect l="l" t="t" r="r" b="b"/>
              <a:pathLst>
                <a:path w="15969" h="6939" extrusionOk="0">
                  <a:moveTo>
                    <a:pt x="1137" y="1"/>
                  </a:moveTo>
                  <a:cubicBezTo>
                    <a:pt x="509" y="1"/>
                    <a:pt x="0" y="509"/>
                    <a:pt x="0" y="1137"/>
                  </a:cubicBezTo>
                  <a:lnTo>
                    <a:pt x="0" y="5803"/>
                  </a:lnTo>
                  <a:cubicBezTo>
                    <a:pt x="0" y="6430"/>
                    <a:pt x="509" y="6939"/>
                    <a:pt x="1137" y="6939"/>
                  </a:cubicBezTo>
                  <a:lnTo>
                    <a:pt x="14833" y="6939"/>
                  </a:lnTo>
                  <a:cubicBezTo>
                    <a:pt x="15459" y="6939"/>
                    <a:pt x="15969" y="6430"/>
                    <a:pt x="15969" y="5803"/>
                  </a:cubicBezTo>
                  <a:lnTo>
                    <a:pt x="15969" y="1137"/>
                  </a:lnTo>
                  <a:cubicBezTo>
                    <a:pt x="15969" y="509"/>
                    <a:pt x="15459" y="1"/>
                    <a:pt x="14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5937650" y="2369850"/>
              <a:ext cx="399200" cy="173475"/>
            </a:xfrm>
            <a:custGeom>
              <a:avLst/>
              <a:gdLst/>
              <a:ahLst/>
              <a:cxnLst/>
              <a:rect l="l" t="t" r="r" b="b"/>
              <a:pathLst>
                <a:path w="15968" h="6939" extrusionOk="0">
                  <a:moveTo>
                    <a:pt x="1138" y="1"/>
                  </a:moveTo>
                  <a:cubicBezTo>
                    <a:pt x="509" y="1"/>
                    <a:pt x="1" y="509"/>
                    <a:pt x="1" y="1137"/>
                  </a:cubicBezTo>
                  <a:lnTo>
                    <a:pt x="1" y="5803"/>
                  </a:lnTo>
                  <a:cubicBezTo>
                    <a:pt x="1" y="6430"/>
                    <a:pt x="509" y="6939"/>
                    <a:pt x="1138" y="6939"/>
                  </a:cubicBezTo>
                  <a:lnTo>
                    <a:pt x="14832" y="6939"/>
                  </a:lnTo>
                  <a:cubicBezTo>
                    <a:pt x="15459" y="6939"/>
                    <a:pt x="15968" y="6430"/>
                    <a:pt x="15968" y="5803"/>
                  </a:cubicBezTo>
                  <a:lnTo>
                    <a:pt x="15968" y="1137"/>
                  </a:lnTo>
                  <a:cubicBezTo>
                    <a:pt x="15968" y="509"/>
                    <a:pt x="15459" y="1"/>
                    <a:pt x="14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5848675" y="2685200"/>
              <a:ext cx="475100" cy="249425"/>
            </a:xfrm>
            <a:custGeom>
              <a:avLst/>
              <a:gdLst/>
              <a:ahLst/>
              <a:cxnLst/>
              <a:rect l="l" t="t" r="r" b="b"/>
              <a:pathLst>
                <a:path w="19004" h="9977" extrusionOk="0">
                  <a:moveTo>
                    <a:pt x="720" y="1"/>
                  </a:moveTo>
                  <a:cubicBezTo>
                    <a:pt x="322" y="1"/>
                    <a:pt x="0" y="324"/>
                    <a:pt x="0" y="720"/>
                  </a:cubicBezTo>
                  <a:lnTo>
                    <a:pt x="0" y="9257"/>
                  </a:lnTo>
                  <a:cubicBezTo>
                    <a:pt x="0" y="9654"/>
                    <a:pt x="322" y="9977"/>
                    <a:pt x="720" y="9977"/>
                  </a:cubicBezTo>
                  <a:lnTo>
                    <a:pt x="18284" y="9977"/>
                  </a:lnTo>
                  <a:cubicBezTo>
                    <a:pt x="18681" y="9977"/>
                    <a:pt x="19004" y="9654"/>
                    <a:pt x="19004" y="9257"/>
                  </a:cubicBezTo>
                  <a:lnTo>
                    <a:pt x="19004" y="720"/>
                  </a:lnTo>
                  <a:cubicBezTo>
                    <a:pt x="19004" y="324"/>
                    <a:pt x="18681" y="1"/>
                    <a:pt x="1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5888300" y="2685200"/>
              <a:ext cx="475125" cy="249425"/>
            </a:xfrm>
            <a:custGeom>
              <a:avLst/>
              <a:gdLst/>
              <a:ahLst/>
              <a:cxnLst/>
              <a:rect l="l" t="t" r="r" b="b"/>
              <a:pathLst>
                <a:path w="19005" h="9977" extrusionOk="0">
                  <a:moveTo>
                    <a:pt x="721" y="1"/>
                  </a:moveTo>
                  <a:cubicBezTo>
                    <a:pt x="323" y="1"/>
                    <a:pt x="1" y="324"/>
                    <a:pt x="1" y="720"/>
                  </a:cubicBezTo>
                  <a:lnTo>
                    <a:pt x="1" y="9257"/>
                  </a:lnTo>
                  <a:cubicBezTo>
                    <a:pt x="1" y="9654"/>
                    <a:pt x="323" y="9977"/>
                    <a:pt x="721" y="9977"/>
                  </a:cubicBezTo>
                  <a:lnTo>
                    <a:pt x="18286" y="9977"/>
                  </a:lnTo>
                  <a:cubicBezTo>
                    <a:pt x="18683" y="9977"/>
                    <a:pt x="19005" y="9654"/>
                    <a:pt x="19005" y="9257"/>
                  </a:cubicBezTo>
                  <a:lnTo>
                    <a:pt x="19005" y="720"/>
                  </a:lnTo>
                  <a:cubicBezTo>
                    <a:pt x="19005" y="324"/>
                    <a:pt x="18683" y="1"/>
                    <a:pt x="1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5927200" y="2723150"/>
              <a:ext cx="399225" cy="173550"/>
            </a:xfrm>
            <a:custGeom>
              <a:avLst/>
              <a:gdLst/>
              <a:ahLst/>
              <a:cxnLst/>
              <a:rect l="l" t="t" r="r" b="b"/>
              <a:pathLst>
                <a:path w="15969" h="6942" extrusionOk="0">
                  <a:moveTo>
                    <a:pt x="1137" y="1"/>
                  </a:moveTo>
                  <a:cubicBezTo>
                    <a:pt x="509" y="1"/>
                    <a:pt x="0" y="510"/>
                    <a:pt x="0" y="1137"/>
                  </a:cubicBezTo>
                  <a:lnTo>
                    <a:pt x="0" y="5804"/>
                  </a:lnTo>
                  <a:cubicBezTo>
                    <a:pt x="0" y="6431"/>
                    <a:pt x="509" y="6941"/>
                    <a:pt x="1137" y="6941"/>
                  </a:cubicBezTo>
                  <a:lnTo>
                    <a:pt x="14833" y="6941"/>
                  </a:lnTo>
                  <a:cubicBezTo>
                    <a:pt x="15459" y="6941"/>
                    <a:pt x="15969" y="6431"/>
                    <a:pt x="15969" y="5804"/>
                  </a:cubicBezTo>
                  <a:lnTo>
                    <a:pt x="15969" y="1137"/>
                  </a:lnTo>
                  <a:cubicBezTo>
                    <a:pt x="15969" y="510"/>
                    <a:pt x="15459" y="1"/>
                    <a:pt x="14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5937650" y="2723150"/>
              <a:ext cx="399200" cy="173550"/>
            </a:xfrm>
            <a:custGeom>
              <a:avLst/>
              <a:gdLst/>
              <a:ahLst/>
              <a:cxnLst/>
              <a:rect l="l" t="t" r="r" b="b"/>
              <a:pathLst>
                <a:path w="15968" h="6942" extrusionOk="0">
                  <a:moveTo>
                    <a:pt x="1138" y="1"/>
                  </a:moveTo>
                  <a:cubicBezTo>
                    <a:pt x="509" y="1"/>
                    <a:pt x="1" y="510"/>
                    <a:pt x="1" y="1137"/>
                  </a:cubicBezTo>
                  <a:lnTo>
                    <a:pt x="1" y="5804"/>
                  </a:lnTo>
                  <a:cubicBezTo>
                    <a:pt x="1" y="6431"/>
                    <a:pt x="509" y="6941"/>
                    <a:pt x="1138" y="6941"/>
                  </a:cubicBezTo>
                  <a:lnTo>
                    <a:pt x="14832" y="6941"/>
                  </a:lnTo>
                  <a:cubicBezTo>
                    <a:pt x="15459" y="6941"/>
                    <a:pt x="15968" y="6431"/>
                    <a:pt x="15968" y="5804"/>
                  </a:cubicBezTo>
                  <a:lnTo>
                    <a:pt x="15968" y="1137"/>
                  </a:lnTo>
                  <a:cubicBezTo>
                    <a:pt x="15968" y="510"/>
                    <a:pt x="15459" y="1"/>
                    <a:pt x="14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5800375" y="1914075"/>
              <a:ext cx="611375" cy="1083125"/>
            </a:xfrm>
            <a:custGeom>
              <a:avLst/>
              <a:gdLst/>
              <a:ahLst/>
              <a:cxnLst/>
              <a:rect l="l" t="t" r="r" b="b"/>
              <a:pathLst>
                <a:path w="24455" h="43325" extrusionOk="0">
                  <a:moveTo>
                    <a:pt x="23369" y="738"/>
                  </a:moveTo>
                  <a:cubicBezTo>
                    <a:pt x="23562" y="738"/>
                    <a:pt x="23718" y="893"/>
                    <a:pt x="23718" y="1086"/>
                  </a:cubicBezTo>
                  <a:lnTo>
                    <a:pt x="23718" y="42239"/>
                  </a:lnTo>
                  <a:cubicBezTo>
                    <a:pt x="23718" y="42431"/>
                    <a:pt x="23562" y="42587"/>
                    <a:pt x="23369" y="42587"/>
                  </a:cubicBezTo>
                  <a:lnTo>
                    <a:pt x="1084" y="42587"/>
                  </a:lnTo>
                  <a:cubicBezTo>
                    <a:pt x="893" y="42587"/>
                    <a:pt x="737" y="42431"/>
                    <a:pt x="737" y="42239"/>
                  </a:cubicBezTo>
                  <a:lnTo>
                    <a:pt x="737" y="1086"/>
                  </a:lnTo>
                  <a:cubicBezTo>
                    <a:pt x="737" y="893"/>
                    <a:pt x="893" y="738"/>
                    <a:pt x="1084" y="738"/>
                  </a:cubicBezTo>
                  <a:close/>
                  <a:moveTo>
                    <a:pt x="1084" y="1"/>
                  </a:moveTo>
                  <a:cubicBezTo>
                    <a:pt x="487" y="1"/>
                    <a:pt x="0" y="488"/>
                    <a:pt x="0" y="1086"/>
                  </a:cubicBezTo>
                  <a:lnTo>
                    <a:pt x="0" y="42239"/>
                  </a:lnTo>
                  <a:cubicBezTo>
                    <a:pt x="0" y="42837"/>
                    <a:pt x="487" y="43325"/>
                    <a:pt x="1084" y="43325"/>
                  </a:cubicBezTo>
                  <a:lnTo>
                    <a:pt x="23369" y="43325"/>
                  </a:lnTo>
                  <a:cubicBezTo>
                    <a:pt x="23967" y="43325"/>
                    <a:pt x="24455" y="42837"/>
                    <a:pt x="24455" y="42239"/>
                  </a:cubicBezTo>
                  <a:lnTo>
                    <a:pt x="24455" y="1086"/>
                  </a:lnTo>
                  <a:cubicBezTo>
                    <a:pt x="24455" y="488"/>
                    <a:pt x="23967" y="1"/>
                    <a:pt x="2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5809550" y="2271200"/>
              <a:ext cx="593000" cy="18450"/>
            </a:xfrm>
            <a:custGeom>
              <a:avLst/>
              <a:gdLst/>
              <a:ahLst/>
              <a:cxnLst/>
              <a:rect l="l" t="t" r="r" b="b"/>
              <a:pathLst>
                <a:path w="2372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3719" y="737"/>
                  </a:lnTo>
                  <a:lnTo>
                    <a:pt x="23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5809550" y="2624850"/>
              <a:ext cx="593000" cy="18425"/>
            </a:xfrm>
            <a:custGeom>
              <a:avLst/>
              <a:gdLst/>
              <a:ahLst/>
              <a:cxnLst/>
              <a:rect l="l" t="t" r="r" b="b"/>
              <a:pathLst>
                <a:path w="2372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3719" y="737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70" r:id="rId9"/>
    <p:sldLayoutId id="2147483675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4" name="Google Shape;1144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jetbrains.com/pycharm/download/?section=window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2" name="Google Shape;1152;p38"/>
          <p:cNvCxnSpPr/>
          <p:nvPr/>
        </p:nvCxnSpPr>
        <p:spPr>
          <a:xfrm>
            <a:off x="5895875" y="3556675"/>
            <a:ext cx="0" cy="1326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3" name="Google Shape;1153;p38"/>
          <p:cNvSpPr txBox="1">
            <a:spLocks noGrp="1"/>
          </p:cNvSpPr>
          <p:nvPr>
            <p:ph type="ctrTitle"/>
          </p:nvPr>
        </p:nvSpPr>
        <p:spPr>
          <a:xfrm>
            <a:off x="641316" y="331988"/>
            <a:ext cx="7449441" cy="1492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Paralelizacija</a:t>
            </a:r>
            <a:r>
              <a:rPr lang="en-US" sz="4400" dirty="0" smtClean="0"/>
              <a:t> </a:t>
            </a:r>
            <a:r>
              <a:rPr lang="sr-Latn-RS" sz="4400" i="1" dirty="0" smtClean="0"/>
              <a:t>Conwa</a:t>
            </a:r>
            <a:r>
              <a:rPr lang="en-US" sz="4400" i="1" dirty="0" smtClean="0"/>
              <a:t>y’s Game of Life</a:t>
            </a:r>
            <a:endParaRPr sz="4400" i="1" dirty="0"/>
          </a:p>
        </p:txBody>
      </p:sp>
      <p:sp>
        <p:nvSpPr>
          <p:cNvPr id="1154" name="Google Shape;1154;p38"/>
          <p:cNvSpPr txBox="1">
            <a:spLocks noGrp="1"/>
          </p:cNvSpPr>
          <p:nvPr>
            <p:ph type="subTitle" idx="1"/>
          </p:nvPr>
        </p:nvSpPr>
        <p:spPr>
          <a:xfrm>
            <a:off x="5124892" y="2299735"/>
            <a:ext cx="337667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Mentor: Doc. </a:t>
            </a:r>
            <a:r>
              <a:rPr lang="en-US" dirty="0" err="1" smtClean="0"/>
              <a:t>dr</a:t>
            </a:r>
            <a:r>
              <a:rPr lang="en-US" dirty="0" smtClean="0"/>
              <a:t> Nikola </a:t>
            </a:r>
            <a:r>
              <a:rPr lang="sr-Latn-RS" dirty="0" smtClean="0"/>
              <a:t>Davidović</a:t>
            </a:r>
            <a:endParaRPr lang="sr-Latn-RS" dirty="0" smtClean="0"/>
          </a:p>
        </p:txBody>
      </p:sp>
      <p:grpSp>
        <p:nvGrpSpPr>
          <p:cNvPr id="1155" name="Google Shape;1155;p38"/>
          <p:cNvGrpSpPr/>
          <p:nvPr/>
        </p:nvGrpSpPr>
        <p:grpSpPr>
          <a:xfrm>
            <a:off x="5806305" y="2966614"/>
            <a:ext cx="2344956" cy="1975413"/>
            <a:chOff x="5806305" y="2966614"/>
            <a:chExt cx="2344956" cy="1975413"/>
          </a:xfrm>
        </p:grpSpPr>
        <p:sp>
          <p:nvSpPr>
            <p:cNvPr id="1156" name="Google Shape;1156;p38"/>
            <p:cNvSpPr/>
            <p:nvPr/>
          </p:nvSpPr>
          <p:spPr>
            <a:xfrm>
              <a:off x="6429375" y="3050525"/>
              <a:ext cx="1450025" cy="184675"/>
            </a:xfrm>
            <a:custGeom>
              <a:avLst/>
              <a:gdLst/>
              <a:ahLst/>
              <a:cxnLst/>
              <a:rect l="l" t="t" r="r" b="b"/>
              <a:pathLst>
                <a:path w="58001" h="7387" extrusionOk="0">
                  <a:moveTo>
                    <a:pt x="0" y="0"/>
                  </a:moveTo>
                  <a:lnTo>
                    <a:pt x="58001" y="0"/>
                  </a:lnTo>
                  <a:lnTo>
                    <a:pt x="58001" y="7387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57" name="Google Shape;1157;p38"/>
            <p:cNvGrpSpPr/>
            <p:nvPr/>
          </p:nvGrpSpPr>
          <p:grpSpPr>
            <a:xfrm>
              <a:off x="5806305" y="2966614"/>
              <a:ext cx="2344956" cy="1975413"/>
              <a:chOff x="331300" y="317250"/>
              <a:chExt cx="2849625" cy="2400550"/>
            </a:xfrm>
          </p:grpSpPr>
          <p:sp>
            <p:nvSpPr>
              <p:cNvPr id="1158" name="Google Shape;1158;p38"/>
              <p:cNvSpPr/>
              <p:nvPr/>
            </p:nvSpPr>
            <p:spPr>
              <a:xfrm>
                <a:off x="509025" y="526175"/>
                <a:ext cx="1982675" cy="1982675"/>
              </a:xfrm>
              <a:custGeom>
                <a:avLst/>
                <a:gdLst/>
                <a:ahLst/>
                <a:cxnLst/>
                <a:rect l="l" t="t" r="r" b="b"/>
                <a:pathLst>
                  <a:path w="79307" h="79307" extrusionOk="0">
                    <a:moveTo>
                      <a:pt x="13918" y="0"/>
                    </a:moveTo>
                    <a:cubicBezTo>
                      <a:pt x="6232" y="0"/>
                      <a:pt x="0" y="6232"/>
                      <a:pt x="0" y="13918"/>
                    </a:cubicBezTo>
                    <a:lnTo>
                      <a:pt x="0" y="65390"/>
                    </a:lnTo>
                    <a:cubicBezTo>
                      <a:pt x="0" y="73076"/>
                      <a:pt x="6232" y="79307"/>
                      <a:pt x="13918" y="79307"/>
                    </a:cubicBezTo>
                    <a:lnTo>
                      <a:pt x="65389" y="79307"/>
                    </a:lnTo>
                    <a:cubicBezTo>
                      <a:pt x="73075" y="79307"/>
                      <a:pt x="79306" y="73076"/>
                      <a:pt x="79306" y="65390"/>
                    </a:cubicBezTo>
                    <a:lnTo>
                      <a:pt x="79306" y="13919"/>
                    </a:lnTo>
                    <a:cubicBezTo>
                      <a:pt x="79306" y="6232"/>
                      <a:pt x="73075" y="0"/>
                      <a:pt x="65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552625" y="526175"/>
                <a:ext cx="1982650" cy="1982675"/>
              </a:xfrm>
              <a:custGeom>
                <a:avLst/>
                <a:gdLst/>
                <a:ahLst/>
                <a:cxnLst/>
                <a:rect l="l" t="t" r="r" b="b"/>
                <a:pathLst>
                  <a:path w="79306" h="79307" extrusionOk="0">
                    <a:moveTo>
                      <a:pt x="13918" y="0"/>
                    </a:moveTo>
                    <a:cubicBezTo>
                      <a:pt x="6232" y="0"/>
                      <a:pt x="1" y="6232"/>
                      <a:pt x="1" y="13918"/>
                    </a:cubicBezTo>
                    <a:lnTo>
                      <a:pt x="1" y="65390"/>
                    </a:lnTo>
                    <a:cubicBezTo>
                      <a:pt x="1" y="73076"/>
                      <a:pt x="6232" y="79307"/>
                      <a:pt x="13918" y="79307"/>
                    </a:cubicBezTo>
                    <a:lnTo>
                      <a:pt x="65390" y="79307"/>
                    </a:lnTo>
                    <a:cubicBezTo>
                      <a:pt x="73076" y="79307"/>
                      <a:pt x="79306" y="73076"/>
                      <a:pt x="79306" y="65390"/>
                    </a:cubicBezTo>
                    <a:lnTo>
                      <a:pt x="79306" y="13919"/>
                    </a:lnTo>
                    <a:cubicBezTo>
                      <a:pt x="79306" y="6232"/>
                      <a:pt x="73076" y="0"/>
                      <a:pt x="65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579650" y="553225"/>
                <a:ext cx="1928650" cy="1928625"/>
              </a:xfrm>
              <a:custGeom>
                <a:avLst/>
                <a:gdLst/>
                <a:ahLst/>
                <a:cxnLst/>
                <a:rect l="l" t="t" r="r" b="b"/>
                <a:pathLst>
                  <a:path w="77146" h="77145" extrusionOk="0">
                    <a:moveTo>
                      <a:pt x="64309" y="578"/>
                    </a:moveTo>
                    <a:cubicBezTo>
                      <a:pt x="71068" y="578"/>
                      <a:pt x="76567" y="6077"/>
                      <a:pt x="76567" y="12836"/>
                    </a:cubicBezTo>
                    <a:lnTo>
                      <a:pt x="76567" y="64307"/>
                    </a:lnTo>
                    <a:cubicBezTo>
                      <a:pt x="76567" y="71067"/>
                      <a:pt x="71068" y="76567"/>
                      <a:pt x="64309" y="76567"/>
                    </a:cubicBezTo>
                    <a:lnTo>
                      <a:pt x="12837" y="76567"/>
                    </a:lnTo>
                    <a:cubicBezTo>
                      <a:pt x="6078" y="76567"/>
                      <a:pt x="579" y="71067"/>
                      <a:pt x="579" y="64307"/>
                    </a:cubicBezTo>
                    <a:lnTo>
                      <a:pt x="579" y="12836"/>
                    </a:lnTo>
                    <a:cubicBezTo>
                      <a:pt x="579" y="6077"/>
                      <a:pt x="6078" y="578"/>
                      <a:pt x="12837" y="578"/>
                    </a:cubicBezTo>
                    <a:close/>
                    <a:moveTo>
                      <a:pt x="12837" y="0"/>
                    </a:moveTo>
                    <a:cubicBezTo>
                      <a:pt x="5760" y="0"/>
                      <a:pt x="0" y="5759"/>
                      <a:pt x="0" y="12836"/>
                    </a:cubicBezTo>
                    <a:lnTo>
                      <a:pt x="0" y="64307"/>
                    </a:lnTo>
                    <a:cubicBezTo>
                      <a:pt x="0" y="71386"/>
                      <a:pt x="5760" y="77144"/>
                      <a:pt x="12837" y="77144"/>
                    </a:cubicBezTo>
                    <a:lnTo>
                      <a:pt x="64309" y="77144"/>
                    </a:lnTo>
                    <a:cubicBezTo>
                      <a:pt x="71387" y="77144"/>
                      <a:pt x="77146" y="71386"/>
                      <a:pt x="77146" y="64307"/>
                    </a:cubicBezTo>
                    <a:lnTo>
                      <a:pt x="77146" y="12836"/>
                    </a:lnTo>
                    <a:cubicBezTo>
                      <a:pt x="77146" y="5759"/>
                      <a:pt x="71387" y="0"/>
                      <a:pt x="64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2013650" y="1046475"/>
                <a:ext cx="4946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19786" h="580" extrusionOk="0">
                    <a:moveTo>
                      <a:pt x="290" y="1"/>
                    </a:moveTo>
                    <a:cubicBezTo>
                      <a:pt x="131" y="1"/>
                      <a:pt x="0" y="131"/>
                      <a:pt x="0" y="290"/>
                    </a:cubicBezTo>
                    <a:cubicBezTo>
                      <a:pt x="0" y="450"/>
                      <a:pt x="131" y="579"/>
                      <a:pt x="290" y="579"/>
                    </a:cubicBezTo>
                    <a:lnTo>
                      <a:pt x="19495" y="579"/>
                    </a:lnTo>
                    <a:cubicBezTo>
                      <a:pt x="19654" y="579"/>
                      <a:pt x="19786" y="450"/>
                      <a:pt x="19786" y="290"/>
                    </a:cubicBezTo>
                    <a:cubicBezTo>
                      <a:pt x="19786" y="131"/>
                      <a:pt x="19654" y="1"/>
                      <a:pt x="19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579650" y="553225"/>
                <a:ext cx="349850" cy="473175"/>
              </a:xfrm>
              <a:custGeom>
                <a:avLst/>
                <a:gdLst/>
                <a:ahLst/>
                <a:cxnLst/>
                <a:rect l="l" t="t" r="r" b="b"/>
                <a:pathLst>
                  <a:path w="13994" h="18927" extrusionOk="0">
                    <a:moveTo>
                      <a:pt x="13705" y="0"/>
                    </a:moveTo>
                    <a:cubicBezTo>
                      <a:pt x="13545" y="0"/>
                      <a:pt x="13416" y="129"/>
                      <a:pt x="13416" y="289"/>
                    </a:cubicBezTo>
                    <a:lnTo>
                      <a:pt x="13416" y="18347"/>
                    </a:lnTo>
                    <a:lnTo>
                      <a:pt x="290" y="18347"/>
                    </a:lnTo>
                    <a:cubicBezTo>
                      <a:pt x="131" y="18347"/>
                      <a:pt x="0" y="18478"/>
                      <a:pt x="0" y="18637"/>
                    </a:cubicBezTo>
                    <a:cubicBezTo>
                      <a:pt x="0" y="18797"/>
                      <a:pt x="131" y="18926"/>
                      <a:pt x="290" y="18926"/>
                    </a:cubicBezTo>
                    <a:lnTo>
                      <a:pt x="13705" y="18926"/>
                    </a:lnTo>
                    <a:cubicBezTo>
                      <a:pt x="13864" y="18926"/>
                      <a:pt x="13994" y="18797"/>
                      <a:pt x="13994" y="18637"/>
                    </a:cubicBezTo>
                    <a:lnTo>
                      <a:pt x="13994" y="289"/>
                    </a:lnTo>
                    <a:cubicBezTo>
                      <a:pt x="13994" y="129"/>
                      <a:pt x="13864" y="0"/>
                      <a:pt x="1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579650" y="1794200"/>
                <a:ext cx="1928650" cy="217125"/>
              </a:xfrm>
              <a:custGeom>
                <a:avLst/>
                <a:gdLst/>
                <a:ahLst/>
                <a:cxnLst/>
                <a:rect l="l" t="t" r="r" b="b"/>
                <a:pathLst>
                  <a:path w="77146" h="8685" extrusionOk="0">
                    <a:moveTo>
                      <a:pt x="18946" y="1"/>
                    </a:moveTo>
                    <a:cubicBezTo>
                      <a:pt x="18786" y="1"/>
                      <a:pt x="18657" y="130"/>
                      <a:pt x="18657" y="289"/>
                    </a:cubicBezTo>
                    <a:lnTo>
                      <a:pt x="18657" y="8107"/>
                    </a:lnTo>
                    <a:lnTo>
                      <a:pt x="290" y="8107"/>
                    </a:lnTo>
                    <a:cubicBezTo>
                      <a:pt x="131" y="8107"/>
                      <a:pt x="0" y="8236"/>
                      <a:pt x="0" y="8397"/>
                    </a:cubicBezTo>
                    <a:cubicBezTo>
                      <a:pt x="0" y="8556"/>
                      <a:pt x="131" y="8685"/>
                      <a:pt x="290" y="8685"/>
                    </a:cubicBezTo>
                    <a:lnTo>
                      <a:pt x="18946" y="8685"/>
                    </a:lnTo>
                    <a:cubicBezTo>
                      <a:pt x="19106" y="8685"/>
                      <a:pt x="19235" y="8556"/>
                      <a:pt x="19235" y="8397"/>
                    </a:cubicBezTo>
                    <a:lnTo>
                      <a:pt x="19235" y="578"/>
                    </a:lnTo>
                    <a:lnTo>
                      <a:pt x="76855" y="578"/>
                    </a:lnTo>
                    <a:cubicBezTo>
                      <a:pt x="77014" y="578"/>
                      <a:pt x="77146" y="449"/>
                      <a:pt x="77146" y="289"/>
                    </a:cubicBezTo>
                    <a:cubicBezTo>
                      <a:pt x="77146" y="130"/>
                      <a:pt x="77014" y="1"/>
                      <a:pt x="76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586875" y="560450"/>
                <a:ext cx="1125550" cy="1034825"/>
              </a:xfrm>
              <a:custGeom>
                <a:avLst/>
                <a:gdLst/>
                <a:ahLst/>
                <a:cxnLst/>
                <a:rect l="l" t="t" r="r" b="b"/>
                <a:pathLst>
                  <a:path w="45022" h="41393" extrusionOk="0">
                    <a:moveTo>
                      <a:pt x="44444" y="0"/>
                    </a:moveTo>
                    <a:lnTo>
                      <a:pt x="44444" y="5974"/>
                    </a:lnTo>
                    <a:lnTo>
                      <a:pt x="6979" y="40814"/>
                    </a:lnTo>
                    <a:lnTo>
                      <a:pt x="1" y="40814"/>
                    </a:lnTo>
                    <a:lnTo>
                      <a:pt x="1" y="41392"/>
                    </a:lnTo>
                    <a:lnTo>
                      <a:pt x="7207" y="41392"/>
                    </a:lnTo>
                    <a:lnTo>
                      <a:pt x="7289" y="41314"/>
                    </a:lnTo>
                    <a:lnTo>
                      <a:pt x="45021" y="6225"/>
                    </a:lnTo>
                    <a:lnTo>
                      <a:pt x="450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1976225" y="553225"/>
                <a:ext cx="395250" cy="1873875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74955" extrusionOk="0">
                    <a:moveTo>
                      <a:pt x="289" y="0"/>
                    </a:moveTo>
                    <a:cubicBezTo>
                      <a:pt x="130" y="0"/>
                      <a:pt x="1" y="129"/>
                      <a:pt x="1" y="289"/>
                    </a:cubicBezTo>
                    <a:lnTo>
                      <a:pt x="1" y="38572"/>
                    </a:lnTo>
                    <a:cubicBezTo>
                      <a:pt x="1" y="38732"/>
                      <a:pt x="130" y="38861"/>
                      <a:pt x="289" y="38861"/>
                    </a:cubicBezTo>
                    <a:lnTo>
                      <a:pt x="15232" y="38861"/>
                    </a:lnTo>
                    <a:lnTo>
                      <a:pt x="15232" y="74665"/>
                    </a:lnTo>
                    <a:cubicBezTo>
                      <a:pt x="15232" y="74825"/>
                      <a:pt x="15362" y="74954"/>
                      <a:pt x="15521" y="74954"/>
                    </a:cubicBezTo>
                    <a:cubicBezTo>
                      <a:pt x="15681" y="74954"/>
                      <a:pt x="15810" y="74825"/>
                      <a:pt x="15810" y="74665"/>
                    </a:cubicBezTo>
                    <a:lnTo>
                      <a:pt x="15810" y="38572"/>
                    </a:lnTo>
                    <a:cubicBezTo>
                      <a:pt x="15810" y="38413"/>
                      <a:pt x="15681" y="38283"/>
                      <a:pt x="15521" y="38283"/>
                    </a:cubicBezTo>
                    <a:lnTo>
                      <a:pt x="578" y="38283"/>
                    </a:lnTo>
                    <a:lnTo>
                      <a:pt x="578" y="289"/>
                    </a:lnTo>
                    <a:cubicBezTo>
                      <a:pt x="578" y="129"/>
                      <a:pt x="448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661325" y="2312100"/>
                <a:ext cx="1803950" cy="66925"/>
              </a:xfrm>
              <a:custGeom>
                <a:avLst/>
                <a:gdLst/>
                <a:ahLst/>
                <a:cxnLst/>
                <a:rect l="l" t="t" r="r" b="b"/>
                <a:pathLst>
                  <a:path w="72158" h="2677" extrusionOk="0">
                    <a:moveTo>
                      <a:pt x="39265" y="0"/>
                    </a:moveTo>
                    <a:cubicBezTo>
                      <a:pt x="39106" y="0"/>
                      <a:pt x="38976" y="129"/>
                      <a:pt x="38976" y="290"/>
                    </a:cubicBezTo>
                    <a:lnTo>
                      <a:pt x="38976" y="2099"/>
                    </a:lnTo>
                    <a:lnTo>
                      <a:pt x="289" y="2099"/>
                    </a:lnTo>
                    <a:cubicBezTo>
                      <a:pt x="130" y="2099"/>
                      <a:pt x="1" y="2228"/>
                      <a:pt x="1" y="2388"/>
                    </a:cubicBezTo>
                    <a:cubicBezTo>
                      <a:pt x="1" y="2547"/>
                      <a:pt x="130" y="2676"/>
                      <a:pt x="289" y="2676"/>
                    </a:cubicBezTo>
                    <a:lnTo>
                      <a:pt x="39265" y="2676"/>
                    </a:lnTo>
                    <a:cubicBezTo>
                      <a:pt x="39424" y="2676"/>
                      <a:pt x="39554" y="2547"/>
                      <a:pt x="39554" y="2388"/>
                    </a:cubicBezTo>
                    <a:lnTo>
                      <a:pt x="39554" y="578"/>
                    </a:lnTo>
                    <a:lnTo>
                      <a:pt x="71869" y="578"/>
                    </a:lnTo>
                    <a:cubicBezTo>
                      <a:pt x="72028" y="578"/>
                      <a:pt x="72157" y="449"/>
                      <a:pt x="72157" y="290"/>
                    </a:cubicBezTo>
                    <a:cubicBezTo>
                      <a:pt x="72157" y="129"/>
                      <a:pt x="72028" y="0"/>
                      <a:pt x="71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738200" y="553225"/>
                <a:ext cx="534900" cy="695950"/>
              </a:xfrm>
              <a:custGeom>
                <a:avLst/>
                <a:gdLst/>
                <a:ahLst/>
                <a:cxnLst/>
                <a:rect l="l" t="t" r="r" b="b"/>
                <a:pathLst>
                  <a:path w="21396" h="27838" extrusionOk="0">
                    <a:moveTo>
                      <a:pt x="21106" y="0"/>
                    </a:moveTo>
                    <a:cubicBezTo>
                      <a:pt x="20947" y="0"/>
                      <a:pt x="20818" y="129"/>
                      <a:pt x="20818" y="289"/>
                    </a:cubicBezTo>
                    <a:lnTo>
                      <a:pt x="20818" y="6640"/>
                    </a:lnTo>
                    <a:lnTo>
                      <a:pt x="113" y="27344"/>
                    </a:lnTo>
                    <a:cubicBezTo>
                      <a:pt x="0" y="27458"/>
                      <a:pt x="0" y="27640"/>
                      <a:pt x="113" y="27753"/>
                    </a:cubicBezTo>
                    <a:cubicBezTo>
                      <a:pt x="169" y="27809"/>
                      <a:pt x="243" y="27837"/>
                      <a:pt x="316" y="27837"/>
                    </a:cubicBezTo>
                    <a:cubicBezTo>
                      <a:pt x="391" y="27837"/>
                      <a:pt x="464" y="27809"/>
                      <a:pt x="521" y="27753"/>
                    </a:cubicBezTo>
                    <a:lnTo>
                      <a:pt x="21311" y="6964"/>
                    </a:lnTo>
                    <a:cubicBezTo>
                      <a:pt x="21365" y="6909"/>
                      <a:pt x="21395" y="6836"/>
                      <a:pt x="21395" y="6759"/>
                    </a:cubicBezTo>
                    <a:lnTo>
                      <a:pt x="21395" y="289"/>
                    </a:lnTo>
                    <a:cubicBezTo>
                      <a:pt x="21395" y="129"/>
                      <a:pt x="21265" y="0"/>
                      <a:pt x="21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701000" y="1230075"/>
                <a:ext cx="621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6" extrusionOk="0">
                    <a:moveTo>
                      <a:pt x="1242" y="578"/>
                    </a:moveTo>
                    <a:cubicBezTo>
                      <a:pt x="1608" y="578"/>
                      <a:pt x="1907" y="877"/>
                      <a:pt x="1907" y="1243"/>
                    </a:cubicBezTo>
                    <a:cubicBezTo>
                      <a:pt x="1907" y="1610"/>
                      <a:pt x="1608" y="1907"/>
                      <a:pt x="1242" y="1907"/>
                    </a:cubicBezTo>
                    <a:cubicBezTo>
                      <a:pt x="876" y="1907"/>
                      <a:pt x="578" y="1610"/>
                      <a:pt x="578" y="1243"/>
                    </a:cubicBezTo>
                    <a:cubicBezTo>
                      <a:pt x="578" y="877"/>
                      <a:pt x="876" y="578"/>
                      <a:pt x="1242" y="578"/>
                    </a:cubicBezTo>
                    <a:close/>
                    <a:moveTo>
                      <a:pt x="1242" y="1"/>
                    </a:moveTo>
                    <a:cubicBezTo>
                      <a:pt x="558" y="1"/>
                      <a:pt x="0" y="558"/>
                      <a:pt x="0" y="1243"/>
                    </a:cubicBezTo>
                    <a:cubicBezTo>
                      <a:pt x="0" y="1928"/>
                      <a:pt x="558" y="2486"/>
                      <a:pt x="1242" y="2486"/>
                    </a:cubicBezTo>
                    <a:cubicBezTo>
                      <a:pt x="1928" y="2486"/>
                      <a:pt x="2484" y="1928"/>
                      <a:pt x="2484" y="1243"/>
                    </a:cubicBezTo>
                    <a:cubicBezTo>
                      <a:pt x="2484" y="558"/>
                      <a:pt x="1928" y="1"/>
                      <a:pt x="1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683900" y="826550"/>
                <a:ext cx="6212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4" extrusionOk="0">
                    <a:moveTo>
                      <a:pt x="1242" y="578"/>
                    </a:moveTo>
                    <a:cubicBezTo>
                      <a:pt x="1609" y="578"/>
                      <a:pt x="1906" y="876"/>
                      <a:pt x="1906" y="1242"/>
                    </a:cubicBezTo>
                    <a:cubicBezTo>
                      <a:pt x="1906" y="1608"/>
                      <a:pt x="1609" y="1906"/>
                      <a:pt x="1242" y="1906"/>
                    </a:cubicBezTo>
                    <a:cubicBezTo>
                      <a:pt x="876" y="1906"/>
                      <a:pt x="578" y="1608"/>
                      <a:pt x="578" y="1242"/>
                    </a:cubicBezTo>
                    <a:cubicBezTo>
                      <a:pt x="578" y="876"/>
                      <a:pt x="876" y="578"/>
                      <a:pt x="1242" y="578"/>
                    </a:cubicBezTo>
                    <a:close/>
                    <a:moveTo>
                      <a:pt x="1242" y="0"/>
                    </a:moveTo>
                    <a:cubicBezTo>
                      <a:pt x="558" y="0"/>
                      <a:pt x="0" y="558"/>
                      <a:pt x="0" y="1242"/>
                    </a:cubicBezTo>
                    <a:cubicBezTo>
                      <a:pt x="0" y="1927"/>
                      <a:pt x="558" y="2484"/>
                      <a:pt x="1242" y="2484"/>
                    </a:cubicBezTo>
                    <a:cubicBezTo>
                      <a:pt x="1927" y="2484"/>
                      <a:pt x="2485" y="1927"/>
                      <a:pt x="2485" y="1242"/>
                    </a:cubicBezTo>
                    <a:cubicBezTo>
                      <a:pt x="2485" y="558"/>
                      <a:pt x="1927" y="0"/>
                      <a:pt x="1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579650" y="1580775"/>
                <a:ext cx="135800" cy="52092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0837" extrusionOk="0">
                    <a:moveTo>
                      <a:pt x="5144" y="1"/>
                    </a:moveTo>
                    <a:cubicBezTo>
                      <a:pt x="4983" y="1"/>
                      <a:pt x="4854" y="131"/>
                      <a:pt x="4854" y="290"/>
                    </a:cubicBezTo>
                    <a:lnTo>
                      <a:pt x="4854" y="20259"/>
                    </a:lnTo>
                    <a:lnTo>
                      <a:pt x="290" y="20259"/>
                    </a:lnTo>
                    <a:cubicBezTo>
                      <a:pt x="131" y="20259"/>
                      <a:pt x="0" y="20388"/>
                      <a:pt x="0" y="20548"/>
                    </a:cubicBezTo>
                    <a:cubicBezTo>
                      <a:pt x="0" y="20707"/>
                      <a:pt x="131" y="20836"/>
                      <a:pt x="290" y="20836"/>
                    </a:cubicBezTo>
                    <a:lnTo>
                      <a:pt x="5144" y="20836"/>
                    </a:lnTo>
                    <a:cubicBezTo>
                      <a:pt x="5303" y="20836"/>
                      <a:pt x="5432" y="20707"/>
                      <a:pt x="5432" y="20548"/>
                    </a:cubicBezTo>
                    <a:lnTo>
                      <a:pt x="5432" y="290"/>
                    </a:lnTo>
                    <a:cubicBezTo>
                      <a:pt x="5432" y="131"/>
                      <a:pt x="5303" y="1"/>
                      <a:pt x="5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2371850" y="1267300"/>
                <a:ext cx="621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6" extrusionOk="0">
                    <a:moveTo>
                      <a:pt x="1243" y="578"/>
                    </a:moveTo>
                    <a:cubicBezTo>
                      <a:pt x="1610" y="578"/>
                      <a:pt x="1908" y="877"/>
                      <a:pt x="1908" y="1243"/>
                    </a:cubicBezTo>
                    <a:cubicBezTo>
                      <a:pt x="1908" y="1609"/>
                      <a:pt x="1610" y="1907"/>
                      <a:pt x="1243" y="1907"/>
                    </a:cubicBezTo>
                    <a:cubicBezTo>
                      <a:pt x="876" y="1907"/>
                      <a:pt x="579" y="1609"/>
                      <a:pt x="579" y="1243"/>
                    </a:cubicBezTo>
                    <a:cubicBezTo>
                      <a:pt x="579" y="877"/>
                      <a:pt x="876" y="578"/>
                      <a:pt x="1243" y="578"/>
                    </a:cubicBezTo>
                    <a:close/>
                    <a:moveTo>
                      <a:pt x="1243" y="1"/>
                    </a:moveTo>
                    <a:cubicBezTo>
                      <a:pt x="558" y="1"/>
                      <a:pt x="1" y="558"/>
                      <a:pt x="1" y="1243"/>
                    </a:cubicBezTo>
                    <a:cubicBezTo>
                      <a:pt x="1" y="1928"/>
                      <a:pt x="558" y="2486"/>
                      <a:pt x="1243" y="2486"/>
                    </a:cubicBezTo>
                    <a:cubicBezTo>
                      <a:pt x="1928" y="2486"/>
                      <a:pt x="2484" y="1928"/>
                      <a:pt x="2484" y="1243"/>
                    </a:cubicBezTo>
                    <a:cubicBezTo>
                      <a:pt x="2484" y="558"/>
                      <a:pt x="1928" y="1"/>
                      <a:pt x="1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2118350" y="555275"/>
                <a:ext cx="291800" cy="719275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28771" extrusionOk="0">
                    <a:moveTo>
                      <a:pt x="405" y="0"/>
                    </a:moveTo>
                    <a:lnTo>
                      <a:pt x="1" y="413"/>
                    </a:lnTo>
                    <a:lnTo>
                      <a:pt x="11094" y="11262"/>
                    </a:lnTo>
                    <a:lnTo>
                      <a:pt x="11094" y="28770"/>
                    </a:lnTo>
                    <a:lnTo>
                      <a:pt x="11672" y="28770"/>
                    </a:lnTo>
                    <a:lnTo>
                      <a:pt x="11672" y="11018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2244025" y="1267300"/>
                <a:ext cx="621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486" extrusionOk="0">
                    <a:moveTo>
                      <a:pt x="1242" y="578"/>
                    </a:moveTo>
                    <a:cubicBezTo>
                      <a:pt x="1609" y="578"/>
                      <a:pt x="1907" y="877"/>
                      <a:pt x="1907" y="1243"/>
                    </a:cubicBezTo>
                    <a:cubicBezTo>
                      <a:pt x="1907" y="1609"/>
                      <a:pt x="1609" y="1907"/>
                      <a:pt x="1242" y="1907"/>
                    </a:cubicBezTo>
                    <a:cubicBezTo>
                      <a:pt x="876" y="1907"/>
                      <a:pt x="578" y="1609"/>
                      <a:pt x="578" y="1243"/>
                    </a:cubicBezTo>
                    <a:cubicBezTo>
                      <a:pt x="578" y="877"/>
                      <a:pt x="876" y="578"/>
                      <a:pt x="1242" y="578"/>
                    </a:cubicBezTo>
                    <a:close/>
                    <a:moveTo>
                      <a:pt x="1242" y="1"/>
                    </a:moveTo>
                    <a:cubicBezTo>
                      <a:pt x="558" y="1"/>
                      <a:pt x="0" y="558"/>
                      <a:pt x="0" y="1243"/>
                    </a:cubicBezTo>
                    <a:cubicBezTo>
                      <a:pt x="0" y="1928"/>
                      <a:pt x="558" y="2486"/>
                      <a:pt x="1242" y="2486"/>
                    </a:cubicBezTo>
                    <a:cubicBezTo>
                      <a:pt x="1928" y="2486"/>
                      <a:pt x="2484" y="1928"/>
                      <a:pt x="2484" y="1243"/>
                    </a:cubicBezTo>
                    <a:cubicBezTo>
                      <a:pt x="2484" y="558"/>
                      <a:pt x="1928" y="1"/>
                      <a:pt x="1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1990500" y="555275"/>
                <a:ext cx="291825" cy="719275"/>
              </a:xfrm>
              <a:custGeom>
                <a:avLst/>
                <a:gdLst/>
                <a:ahLst/>
                <a:cxnLst/>
                <a:rect l="l" t="t" r="r" b="b"/>
                <a:pathLst>
                  <a:path w="11673" h="28771" extrusionOk="0">
                    <a:moveTo>
                      <a:pt x="405" y="0"/>
                    </a:moveTo>
                    <a:lnTo>
                      <a:pt x="1" y="413"/>
                    </a:lnTo>
                    <a:lnTo>
                      <a:pt x="11094" y="11262"/>
                    </a:lnTo>
                    <a:lnTo>
                      <a:pt x="11094" y="28770"/>
                    </a:lnTo>
                    <a:lnTo>
                      <a:pt x="11673" y="28770"/>
                    </a:lnTo>
                    <a:lnTo>
                      <a:pt x="11673" y="11018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1258625" y="644100"/>
                <a:ext cx="4538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152" h="578" extrusionOk="0">
                    <a:moveTo>
                      <a:pt x="289" y="0"/>
                    </a:moveTo>
                    <a:cubicBezTo>
                      <a:pt x="130" y="0"/>
                      <a:pt x="1" y="130"/>
                      <a:pt x="1" y="289"/>
                    </a:cubicBezTo>
                    <a:cubicBezTo>
                      <a:pt x="1" y="449"/>
                      <a:pt x="130" y="578"/>
                      <a:pt x="289" y="578"/>
                    </a:cubicBezTo>
                    <a:lnTo>
                      <a:pt x="17863" y="578"/>
                    </a:lnTo>
                    <a:cubicBezTo>
                      <a:pt x="18022" y="578"/>
                      <a:pt x="18151" y="449"/>
                      <a:pt x="18151" y="289"/>
                    </a:cubicBezTo>
                    <a:cubicBezTo>
                      <a:pt x="18151" y="130"/>
                      <a:pt x="18022" y="0"/>
                      <a:pt x="17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707725" y="764000"/>
                <a:ext cx="516325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20653" h="3080" extrusionOk="0">
                    <a:moveTo>
                      <a:pt x="289" y="1"/>
                    </a:moveTo>
                    <a:cubicBezTo>
                      <a:pt x="130" y="1"/>
                      <a:pt x="1" y="130"/>
                      <a:pt x="1" y="290"/>
                    </a:cubicBezTo>
                    <a:lnTo>
                      <a:pt x="1" y="2791"/>
                    </a:lnTo>
                    <a:cubicBezTo>
                      <a:pt x="1" y="2950"/>
                      <a:pt x="130" y="3080"/>
                      <a:pt x="289" y="3080"/>
                    </a:cubicBezTo>
                    <a:cubicBezTo>
                      <a:pt x="449" y="3080"/>
                      <a:pt x="578" y="2950"/>
                      <a:pt x="578" y="2791"/>
                    </a:cubicBezTo>
                    <a:lnTo>
                      <a:pt x="578" y="578"/>
                    </a:lnTo>
                    <a:lnTo>
                      <a:pt x="20364" y="578"/>
                    </a:lnTo>
                    <a:cubicBezTo>
                      <a:pt x="20523" y="578"/>
                      <a:pt x="20653" y="449"/>
                      <a:pt x="20653" y="290"/>
                    </a:cubicBezTo>
                    <a:cubicBezTo>
                      <a:pt x="20653" y="130"/>
                      <a:pt x="20523" y="1"/>
                      <a:pt x="20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793050" y="833750"/>
                <a:ext cx="1434700" cy="1434725"/>
              </a:xfrm>
              <a:custGeom>
                <a:avLst/>
                <a:gdLst/>
                <a:ahLst/>
                <a:cxnLst/>
                <a:rect l="l" t="t" r="r" b="b"/>
                <a:pathLst>
                  <a:path w="57388" h="57389" extrusionOk="0">
                    <a:moveTo>
                      <a:pt x="2958" y="0"/>
                    </a:moveTo>
                    <a:cubicBezTo>
                      <a:pt x="1325" y="0"/>
                      <a:pt x="1" y="1326"/>
                      <a:pt x="1" y="2959"/>
                    </a:cubicBezTo>
                    <a:lnTo>
                      <a:pt x="1" y="54429"/>
                    </a:lnTo>
                    <a:cubicBezTo>
                      <a:pt x="1" y="56063"/>
                      <a:pt x="1325" y="57388"/>
                      <a:pt x="2958" y="57388"/>
                    </a:cubicBezTo>
                    <a:lnTo>
                      <a:pt x="54430" y="57388"/>
                    </a:lnTo>
                    <a:cubicBezTo>
                      <a:pt x="56063" y="57388"/>
                      <a:pt x="57387" y="56063"/>
                      <a:pt x="57387" y="54429"/>
                    </a:cubicBezTo>
                    <a:lnTo>
                      <a:pt x="57387" y="2959"/>
                    </a:lnTo>
                    <a:cubicBezTo>
                      <a:pt x="57387" y="1326"/>
                      <a:pt x="56063" y="0"/>
                      <a:pt x="54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826625" y="800200"/>
                <a:ext cx="1434700" cy="1434700"/>
              </a:xfrm>
              <a:custGeom>
                <a:avLst/>
                <a:gdLst/>
                <a:ahLst/>
                <a:cxnLst/>
                <a:rect l="l" t="t" r="r" b="b"/>
                <a:pathLst>
                  <a:path w="57388" h="57388" extrusionOk="0">
                    <a:moveTo>
                      <a:pt x="2958" y="0"/>
                    </a:moveTo>
                    <a:cubicBezTo>
                      <a:pt x="1325" y="0"/>
                      <a:pt x="1" y="1324"/>
                      <a:pt x="1" y="2958"/>
                    </a:cubicBezTo>
                    <a:lnTo>
                      <a:pt x="1" y="54429"/>
                    </a:lnTo>
                    <a:cubicBezTo>
                      <a:pt x="1" y="56062"/>
                      <a:pt x="1325" y="57387"/>
                      <a:pt x="2958" y="57387"/>
                    </a:cubicBezTo>
                    <a:lnTo>
                      <a:pt x="54430" y="57387"/>
                    </a:lnTo>
                    <a:cubicBezTo>
                      <a:pt x="56063" y="57387"/>
                      <a:pt x="57387" y="56062"/>
                      <a:pt x="57387" y="54429"/>
                    </a:cubicBezTo>
                    <a:lnTo>
                      <a:pt x="57387" y="2958"/>
                    </a:lnTo>
                    <a:cubicBezTo>
                      <a:pt x="57387" y="1324"/>
                      <a:pt x="56063" y="0"/>
                      <a:pt x="54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886550" y="860125"/>
                <a:ext cx="1314850" cy="1314825"/>
              </a:xfrm>
              <a:custGeom>
                <a:avLst/>
                <a:gdLst/>
                <a:ahLst/>
                <a:cxnLst/>
                <a:rect l="l" t="t" r="r" b="b"/>
                <a:pathLst>
                  <a:path w="52594" h="52593" extrusionOk="0">
                    <a:moveTo>
                      <a:pt x="51908" y="684"/>
                    </a:moveTo>
                    <a:lnTo>
                      <a:pt x="51908" y="51907"/>
                    </a:lnTo>
                    <a:lnTo>
                      <a:pt x="686" y="51907"/>
                    </a:lnTo>
                    <a:lnTo>
                      <a:pt x="686" y="684"/>
                    </a:lnTo>
                    <a:close/>
                    <a:moveTo>
                      <a:pt x="561" y="0"/>
                    </a:moveTo>
                    <a:cubicBezTo>
                      <a:pt x="252" y="0"/>
                      <a:pt x="1" y="252"/>
                      <a:pt x="1" y="561"/>
                    </a:cubicBezTo>
                    <a:lnTo>
                      <a:pt x="1" y="52032"/>
                    </a:lnTo>
                    <a:cubicBezTo>
                      <a:pt x="1" y="52341"/>
                      <a:pt x="252" y="52592"/>
                      <a:pt x="561" y="52592"/>
                    </a:cubicBezTo>
                    <a:lnTo>
                      <a:pt x="52033" y="52592"/>
                    </a:lnTo>
                    <a:cubicBezTo>
                      <a:pt x="52341" y="52592"/>
                      <a:pt x="52593" y="52341"/>
                      <a:pt x="52593" y="52032"/>
                    </a:cubicBezTo>
                    <a:lnTo>
                      <a:pt x="52593" y="561"/>
                    </a:lnTo>
                    <a:cubicBezTo>
                      <a:pt x="52593" y="252"/>
                      <a:pt x="52341" y="0"/>
                      <a:pt x="52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1084000" y="1433725"/>
                <a:ext cx="91995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36798" h="2258" extrusionOk="0">
                    <a:moveTo>
                      <a:pt x="1" y="0"/>
                    </a:moveTo>
                    <a:lnTo>
                      <a:pt x="1" y="2257"/>
                    </a:lnTo>
                    <a:lnTo>
                      <a:pt x="36797" y="2257"/>
                    </a:lnTo>
                    <a:lnTo>
                      <a:pt x="367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1084000" y="1779150"/>
                <a:ext cx="919950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36798" h="2257" extrusionOk="0">
                    <a:moveTo>
                      <a:pt x="1" y="1"/>
                    </a:moveTo>
                    <a:lnTo>
                      <a:pt x="1" y="2256"/>
                    </a:lnTo>
                    <a:lnTo>
                      <a:pt x="36797" y="2256"/>
                    </a:lnTo>
                    <a:lnTo>
                      <a:pt x="367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331300" y="1002775"/>
                <a:ext cx="2089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6" extrusionOk="0">
                    <a:moveTo>
                      <a:pt x="1678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1679"/>
                    </a:lnTo>
                    <a:cubicBezTo>
                      <a:pt x="1" y="2604"/>
                      <a:pt x="752" y="3355"/>
                      <a:pt x="1678" y="3355"/>
                    </a:cubicBezTo>
                    <a:lnTo>
                      <a:pt x="8359" y="3355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509025" y="10739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31300" y="1004550"/>
                <a:ext cx="2089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5" extrusionOk="0">
                    <a:moveTo>
                      <a:pt x="1195" y="1"/>
                    </a:moveTo>
                    <a:lnTo>
                      <a:pt x="1195" y="1"/>
                    </a:lnTo>
                    <a:cubicBezTo>
                      <a:pt x="510" y="205"/>
                      <a:pt x="9" y="839"/>
                      <a:pt x="1" y="1589"/>
                    </a:cubicBezTo>
                    <a:lnTo>
                      <a:pt x="1" y="1591"/>
                    </a:lnTo>
                    <a:lnTo>
                      <a:pt x="1" y="1598"/>
                    </a:lnTo>
                    <a:lnTo>
                      <a:pt x="1" y="1604"/>
                    </a:lnTo>
                    <a:lnTo>
                      <a:pt x="1" y="1608"/>
                    </a:lnTo>
                    <a:cubicBezTo>
                      <a:pt x="1" y="2046"/>
                      <a:pt x="169" y="2445"/>
                      <a:pt x="445" y="2745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7"/>
                    </a:lnTo>
                    <a:lnTo>
                      <a:pt x="2460" y="2777"/>
                    </a:lnTo>
                    <a:cubicBezTo>
                      <a:pt x="1996" y="2777"/>
                      <a:pt x="1578" y="2590"/>
                      <a:pt x="1275" y="2286"/>
                    </a:cubicBezTo>
                    <a:cubicBezTo>
                      <a:pt x="971" y="1983"/>
                      <a:pt x="783" y="1563"/>
                      <a:pt x="783" y="1101"/>
                    </a:cubicBezTo>
                    <a:cubicBezTo>
                      <a:pt x="783" y="679"/>
                      <a:pt x="938" y="296"/>
                      <a:pt x="1195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31300" y="1239175"/>
                <a:ext cx="2089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6" extrusionOk="0">
                    <a:moveTo>
                      <a:pt x="1678" y="1"/>
                    </a:moveTo>
                    <a:cubicBezTo>
                      <a:pt x="752" y="1"/>
                      <a:pt x="1" y="752"/>
                      <a:pt x="1" y="1679"/>
                    </a:cubicBezTo>
                    <a:cubicBezTo>
                      <a:pt x="1" y="2605"/>
                      <a:pt x="752" y="3356"/>
                      <a:pt x="1678" y="3356"/>
                    </a:cubicBezTo>
                    <a:lnTo>
                      <a:pt x="8359" y="3356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509025" y="13103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8"/>
                    </a:moveTo>
                    <a:lnTo>
                      <a:pt x="0" y="508"/>
                    </a:lnTo>
                    <a:lnTo>
                      <a:pt x="1250" y="508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8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31300" y="1240975"/>
                <a:ext cx="2089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4" extrusionOk="0">
                    <a:moveTo>
                      <a:pt x="1195" y="0"/>
                    </a:moveTo>
                    <a:lnTo>
                      <a:pt x="1195" y="0"/>
                    </a:lnTo>
                    <a:cubicBezTo>
                      <a:pt x="516" y="203"/>
                      <a:pt x="16" y="827"/>
                      <a:pt x="1" y="1570"/>
                    </a:cubicBezTo>
                    <a:lnTo>
                      <a:pt x="1" y="1571"/>
                    </a:lnTo>
                    <a:lnTo>
                      <a:pt x="1" y="1578"/>
                    </a:lnTo>
                    <a:lnTo>
                      <a:pt x="1" y="1581"/>
                    </a:lnTo>
                    <a:lnTo>
                      <a:pt x="1" y="1587"/>
                    </a:lnTo>
                    <a:lnTo>
                      <a:pt x="1" y="1592"/>
                    </a:lnTo>
                    <a:lnTo>
                      <a:pt x="1" y="1597"/>
                    </a:lnTo>
                    <a:lnTo>
                      <a:pt x="1" y="1606"/>
                    </a:lnTo>
                    <a:lnTo>
                      <a:pt x="1" y="1607"/>
                    </a:lnTo>
                    <a:cubicBezTo>
                      <a:pt x="1" y="2045"/>
                      <a:pt x="169" y="2445"/>
                      <a:pt x="445" y="2743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6"/>
                    </a:lnTo>
                    <a:lnTo>
                      <a:pt x="2460" y="2776"/>
                    </a:lnTo>
                    <a:cubicBezTo>
                      <a:pt x="1996" y="2776"/>
                      <a:pt x="1578" y="2588"/>
                      <a:pt x="1275" y="2286"/>
                    </a:cubicBezTo>
                    <a:cubicBezTo>
                      <a:pt x="971" y="1982"/>
                      <a:pt x="783" y="1562"/>
                      <a:pt x="783" y="1099"/>
                    </a:cubicBezTo>
                    <a:cubicBezTo>
                      <a:pt x="783" y="679"/>
                      <a:pt x="938" y="294"/>
                      <a:pt x="1195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31300" y="1475600"/>
                <a:ext cx="208975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5" extrusionOk="0">
                    <a:moveTo>
                      <a:pt x="1678" y="0"/>
                    </a:moveTo>
                    <a:cubicBezTo>
                      <a:pt x="752" y="0"/>
                      <a:pt x="1" y="751"/>
                      <a:pt x="1" y="1677"/>
                    </a:cubicBezTo>
                    <a:cubicBezTo>
                      <a:pt x="1" y="2604"/>
                      <a:pt x="752" y="3354"/>
                      <a:pt x="1678" y="3354"/>
                    </a:cubicBezTo>
                    <a:lnTo>
                      <a:pt x="8359" y="3354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509025" y="15467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1"/>
                    </a:lnTo>
                    <a:lnTo>
                      <a:pt x="1250" y="1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31300" y="1477350"/>
                <a:ext cx="2089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5" extrusionOk="0">
                    <a:moveTo>
                      <a:pt x="1195" y="0"/>
                    </a:moveTo>
                    <a:cubicBezTo>
                      <a:pt x="514" y="205"/>
                      <a:pt x="13" y="833"/>
                      <a:pt x="1" y="1579"/>
                    </a:cubicBezTo>
                    <a:lnTo>
                      <a:pt x="1" y="1582"/>
                    </a:lnTo>
                    <a:lnTo>
                      <a:pt x="1" y="1588"/>
                    </a:lnTo>
                    <a:lnTo>
                      <a:pt x="1" y="1593"/>
                    </a:lnTo>
                    <a:lnTo>
                      <a:pt x="1" y="1598"/>
                    </a:lnTo>
                    <a:lnTo>
                      <a:pt x="1" y="1606"/>
                    </a:lnTo>
                    <a:lnTo>
                      <a:pt x="1" y="1607"/>
                    </a:lnTo>
                    <a:cubicBezTo>
                      <a:pt x="1" y="2046"/>
                      <a:pt x="169" y="2445"/>
                      <a:pt x="445" y="2744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8"/>
                    </a:lnTo>
                    <a:lnTo>
                      <a:pt x="2460" y="2778"/>
                    </a:lnTo>
                    <a:cubicBezTo>
                      <a:pt x="1996" y="2778"/>
                      <a:pt x="1578" y="2590"/>
                      <a:pt x="1275" y="2287"/>
                    </a:cubicBezTo>
                    <a:cubicBezTo>
                      <a:pt x="971" y="1983"/>
                      <a:pt x="783" y="1564"/>
                      <a:pt x="783" y="1101"/>
                    </a:cubicBezTo>
                    <a:cubicBezTo>
                      <a:pt x="783" y="680"/>
                      <a:pt x="938" y="295"/>
                      <a:pt x="1195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31300" y="1712000"/>
                <a:ext cx="208975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5" extrusionOk="0">
                    <a:moveTo>
                      <a:pt x="1678" y="1"/>
                    </a:moveTo>
                    <a:cubicBezTo>
                      <a:pt x="752" y="1"/>
                      <a:pt x="1" y="751"/>
                      <a:pt x="1" y="1677"/>
                    </a:cubicBezTo>
                    <a:cubicBezTo>
                      <a:pt x="1" y="2603"/>
                      <a:pt x="752" y="3354"/>
                      <a:pt x="1678" y="3354"/>
                    </a:cubicBezTo>
                    <a:lnTo>
                      <a:pt x="8359" y="3354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509025" y="1783175"/>
                <a:ext cx="312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8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31300" y="1713750"/>
                <a:ext cx="2089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5" extrusionOk="0">
                    <a:moveTo>
                      <a:pt x="1195" y="1"/>
                    </a:moveTo>
                    <a:cubicBezTo>
                      <a:pt x="514" y="205"/>
                      <a:pt x="13" y="833"/>
                      <a:pt x="1" y="1580"/>
                    </a:cubicBezTo>
                    <a:lnTo>
                      <a:pt x="1" y="1582"/>
                    </a:lnTo>
                    <a:lnTo>
                      <a:pt x="1" y="1589"/>
                    </a:lnTo>
                    <a:lnTo>
                      <a:pt x="1" y="1592"/>
                    </a:lnTo>
                    <a:lnTo>
                      <a:pt x="1" y="1599"/>
                    </a:lnTo>
                    <a:lnTo>
                      <a:pt x="1" y="1605"/>
                    </a:lnTo>
                    <a:lnTo>
                      <a:pt x="1" y="1607"/>
                    </a:lnTo>
                    <a:cubicBezTo>
                      <a:pt x="1" y="2046"/>
                      <a:pt x="169" y="2445"/>
                      <a:pt x="445" y="2745"/>
                    </a:cubicBezTo>
                    <a:cubicBezTo>
                      <a:pt x="752" y="3076"/>
                      <a:pt x="1190" y="3284"/>
                      <a:pt x="1678" y="3284"/>
                    </a:cubicBezTo>
                    <a:lnTo>
                      <a:pt x="8359" y="3284"/>
                    </a:lnTo>
                    <a:lnTo>
                      <a:pt x="8359" y="2777"/>
                    </a:lnTo>
                    <a:lnTo>
                      <a:pt x="2460" y="2777"/>
                    </a:lnTo>
                    <a:cubicBezTo>
                      <a:pt x="1996" y="2777"/>
                      <a:pt x="1578" y="2590"/>
                      <a:pt x="1275" y="2286"/>
                    </a:cubicBezTo>
                    <a:cubicBezTo>
                      <a:pt x="971" y="1984"/>
                      <a:pt x="783" y="1564"/>
                      <a:pt x="783" y="1101"/>
                    </a:cubicBezTo>
                    <a:cubicBezTo>
                      <a:pt x="783" y="681"/>
                      <a:pt x="938" y="296"/>
                      <a:pt x="1195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31300" y="1948375"/>
                <a:ext cx="2089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356" extrusionOk="0">
                    <a:moveTo>
                      <a:pt x="1678" y="1"/>
                    </a:moveTo>
                    <a:cubicBezTo>
                      <a:pt x="752" y="1"/>
                      <a:pt x="1" y="752"/>
                      <a:pt x="1" y="1679"/>
                    </a:cubicBezTo>
                    <a:cubicBezTo>
                      <a:pt x="1" y="2605"/>
                      <a:pt x="752" y="3356"/>
                      <a:pt x="1678" y="3356"/>
                    </a:cubicBezTo>
                    <a:lnTo>
                      <a:pt x="8359" y="3356"/>
                    </a:lnTo>
                    <a:lnTo>
                      <a:pt x="83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509025" y="2019600"/>
                <a:ext cx="312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07" extrusionOk="0">
                    <a:moveTo>
                      <a:pt x="1250" y="507"/>
                    </a:moveTo>
                    <a:lnTo>
                      <a:pt x="0" y="507"/>
                    </a:lnTo>
                    <a:lnTo>
                      <a:pt x="1250" y="507"/>
                    </a:lnTo>
                    <a:lnTo>
                      <a:pt x="1250" y="0"/>
                    </a:lnTo>
                    <a:lnTo>
                      <a:pt x="1250" y="0"/>
                    </a:lnTo>
                    <a:lnTo>
                      <a:pt x="1250" y="507"/>
                    </a:lnTo>
                    <a:close/>
                  </a:path>
                </a:pathLst>
              </a:custGeom>
              <a:solidFill>
                <a:srgbClr val="5D78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31300" y="1950175"/>
                <a:ext cx="2089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284" extrusionOk="0">
                    <a:moveTo>
                      <a:pt x="1195" y="0"/>
                    </a:moveTo>
                    <a:cubicBezTo>
                      <a:pt x="516" y="204"/>
                      <a:pt x="16" y="828"/>
                      <a:pt x="1" y="1570"/>
                    </a:cubicBezTo>
                    <a:lnTo>
                      <a:pt x="1" y="1572"/>
                    </a:lnTo>
                    <a:lnTo>
                      <a:pt x="1" y="1579"/>
                    </a:lnTo>
                    <a:lnTo>
                      <a:pt x="1" y="1582"/>
                    </a:lnTo>
                    <a:lnTo>
                      <a:pt x="1" y="1588"/>
                    </a:lnTo>
                    <a:lnTo>
                      <a:pt x="1" y="1592"/>
                    </a:lnTo>
                    <a:lnTo>
                      <a:pt x="1" y="1597"/>
                    </a:lnTo>
                    <a:lnTo>
                      <a:pt x="1" y="1606"/>
                    </a:lnTo>
                    <a:lnTo>
                      <a:pt x="1" y="1607"/>
                    </a:lnTo>
                    <a:cubicBezTo>
                      <a:pt x="1" y="2533"/>
                      <a:pt x="752" y="3284"/>
                      <a:pt x="1678" y="3284"/>
                    </a:cubicBezTo>
                    <a:lnTo>
                      <a:pt x="8359" y="3284"/>
                    </a:lnTo>
                    <a:lnTo>
                      <a:pt x="8359" y="2777"/>
                    </a:lnTo>
                    <a:lnTo>
                      <a:pt x="2460" y="2777"/>
                    </a:lnTo>
                    <a:cubicBezTo>
                      <a:pt x="1996" y="2777"/>
                      <a:pt x="1578" y="2588"/>
                      <a:pt x="1275" y="2287"/>
                    </a:cubicBezTo>
                    <a:cubicBezTo>
                      <a:pt x="971" y="1982"/>
                      <a:pt x="783" y="1562"/>
                      <a:pt x="783" y="1099"/>
                    </a:cubicBezTo>
                    <a:cubicBezTo>
                      <a:pt x="783" y="679"/>
                      <a:pt x="938" y="295"/>
                      <a:pt x="1195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2535700" y="1002775"/>
                <a:ext cx="2089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6" extrusionOk="0">
                    <a:moveTo>
                      <a:pt x="1" y="0"/>
                    </a:moveTo>
                    <a:lnTo>
                      <a:pt x="1" y="3355"/>
                    </a:lnTo>
                    <a:lnTo>
                      <a:pt x="6681" y="3355"/>
                    </a:lnTo>
                    <a:cubicBezTo>
                      <a:pt x="7607" y="3355"/>
                      <a:pt x="8358" y="2604"/>
                      <a:pt x="8358" y="1679"/>
                    </a:cubicBezTo>
                    <a:lnTo>
                      <a:pt x="8358" y="1677"/>
                    </a:lnTo>
                    <a:cubicBezTo>
                      <a:pt x="8358" y="752"/>
                      <a:pt x="7607" y="0"/>
                      <a:pt x="66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2535675" y="1073975"/>
                <a:ext cx="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" h="508" extrusionOk="0">
                    <a:moveTo>
                      <a:pt x="1" y="0"/>
                    </a:moveTo>
                    <a:lnTo>
                      <a:pt x="1" y="507"/>
                    </a:lnTo>
                    <a:lnTo>
                      <a:pt x="2" y="50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2715525" y="1044900"/>
                <a:ext cx="291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591" extrusionOk="0">
                    <a:moveTo>
                      <a:pt x="1165" y="1"/>
                    </a:moveTo>
                    <a:cubicBezTo>
                      <a:pt x="1164" y="195"/>
                      <a:pt x="1130" y="381"/>
                      <a:pt x="1069" y="554"/>
                    </a:cubicBezTo>
                    <a:lnTo>
                      <a:pt x="1069" y="554"/>
                    </a:lnTo>
                    <a:cubicBezTo>
                      <a:pt x="1130" y="381"/>
                      <a:pt x="1164" y="195"/>
                      <a:pt x="1165" y="1"/>
                    </a:cubicBezTo>
                    <a:close/>
                    <a:moveTo>
                      <a:pt x="1069" y="554"/>
                    </a:moveTo>
                    <a:lnTo>
                      <a:pt x="1069" y="554"/>
                    </a:lnTo>
                    <a:cubicBezTo>
                      <a:pt x="895" y="1045"/>
                      <a:pt x="498" y="1430"/>
                      <a:pt x="1" y="1590"/>
                    </a:cubicBezTo>
                    <a:cubicBezTo>
                      <a:pt x="258" y="1508"/>
                      <a:pt x="487" y="1366"/>
                      <a:pt x="674" y="1180"/>
                    </a:cubicBezTo>
                    <a:cubicBezTo>
                      <a:pt x="848" y="1005"/>
                      <a:pt x="984" y="792"/>
                      <a:pt x="1069" y="554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2703250" y="1084650"/>
                <a:ext cx="1230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80" extrusionOk="0">
                    <a:moveTo>
                      <a:pt x="1" y="79"/>
                    </a:moveTo>
                    <a:cubicBezTo>
                      <a:pt x="172" y="77"/>
                      <a:pt x="337" y="49"/>
                      <a:pt x="492" y="0"/>
                    </a:cubicBezTo>
                    <a:lnTo>
                      <a:pt x="492" y="0"/>
                    </a:lnTo>
                    <a:cubicBezTo>
                      <a:pt x="337" y="49"/>
                      <a:pt x="172" y="77"/>
                      <a:pt x="1" y="79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2744625" y="1044250"/>
                <a:ext cx="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7" extrusionOk="0">
                    <a:moveTo>
                      <a:pt x="1" y="16"/>
                    </a:moveTo>
                    <a:lnTo>
                      <a:pt x="1" y="10"/>
                    </a:lnTo>
                    <a:lnTo>
                      <a:pt x="1" y="16"/>
                    </a:lnTo>
                    <a:close/>
                    <a:moveTo>
                      <a:pt x="1" y="3"/>
                    </a:moveTo>
                    <a:lnTo>
                      <a:pt x="1" y="1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2535700" y="1004550"/>
                <a:ext cx="2089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5" extrusionOk="0">
                    <a:moveTo>
                      <a:pt x="7164" y="1"/>
                    </a:moveTo>
                    <a:lnTo>
                      <a:pt x="7164" y="1"/>
                    </a:lnTo>
                    <a:cubicBezTo>
                      <a:pt x="7421" y="294"/>
                      <a:pt x="7575" y="679"/>
                      <a:pt x="7575" y="1100"/>
                    </a:cubicBezTo>
                    <a:cubicBezTo>
                      <a:pt x="7575" y="1563"/>
                      <a:pt x="7387" y="1983"/>
                      <a:pt x="7084" y="2286"/>
                    </a:cubicBezTo>
                    <a:cubicBezTo>
                      <a:pt x="6780" y="2590"/>
                      <a:pt x="6361" y="2777"/>
                      <a:pt x="5897" y="2777"/>
                    </a:cubicBezTo>
                    <a:lnTo>
                      <a:pt x="1" y="2777"/>
                    </a:lnTo>
                    <a:lnTo>
                      <a:pt x="1" y="3284"/>
                    </a:lnTo>
                    <a:lnTo>
                      <a:pt x="6681" y="3284"/>
                    </a:lnTo>
                    <a:cubicBezTo>
                      <a:pt x="6689" y="3284"/>
                      <a:pt x="6696" y="3283"/>
                      <a:pt x="6703" y="3283"/>
                    </a:cubicBezTo>
                    <a:cubicBezTo>
                      <a:pt x="6874" y="3281"/>
                      <a:pt x="7039" y="3253"/>
                      <a:pt x="7194" y="3204"/>
                    </a:cubicBezTo>
                    <a:cubicBezTo>
                      <a:pt x="7869" y="2987"/>
                      <a:pt x="8358" y="2354"/>
                      <a:pt x="8358" y="1608"/>
                    </a:cubicBezTo>
                    <a:lnTo>
                      <a:pt x="8358" y="1604"/>
                    </a:lnTo>
                    <a:lnTo>
                      <a:pt x="8358" y="1598"/>
                    </a:lnTo>
                    <a:lnTo>
                      <a:pt x="8358" y="1591"/>
                    </a:lnTo>
                    <a:lnTo>
                      <a:pt x="8358" y="1589"/>
                    </a:lnTo>
                    <a:cubicBezTo>
                      <a:pt x="8350" y="839"/>
                      <a:pt x="7848" y="205"/>
                      <a:pt x="7164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2535700" y="1239175"/>
                <a:ext cx="2089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6" extrusionOk="0">
                    <a:moveTo>
                      <a:pt x="1" y="1"/>
                    </a:moveTo>
                    <a:lnTo>
                      <a:pt x="1" y="3356"/>
                    </a:lnTo>
                    <a:lnTo>
                      <a:pt x="6680" y="3356"/>
                    </a:lnTo>
                    <a:cubicBezTo>
                      <a:pt x="7607" y="3356"/>
                      <a:pt x="8358" y="2605"/>
                      <a:pt x="8358" y="1679"/>
                    </a:cubicBezTo>
                    <a:cubicBezTo>
                      <a:pt x="8358" y="752"/>
                      <a:pt x="7607" y="1"/>
                      <a:pt x="66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2535675" y="1281325"/>
                <a:ext cx="20897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670" extrusionOk="0">
                    <a:moveTo>
                      <a:pt x="8359" y="0"/>
                    </a:moveTo>
                    <a:cubicBezTo>
                      <a:pt x="8358" y="136"/>
                      <a:pt x="8341" y="268"/>
                      <a:pt x="8310" y="394"/>
                    </a:cubicBezTo>
                    <a:lnTo>
                      <a:pt x="8310" y="394"/>
                    </a:lnTo>
                    <a:cubicBezTo>
                      <a:pt x="8341" y="268"/>
                      <a:pt x="8358" y="136"/>
                      <a:pt x="8359" y="0"/>
                    </a:cubicBezTo>
                    <a:close/>
                    <a:moveTo>
                      <a:pt x="8310" y="394"/>
                    </a:moveTo>
                    <a:lnTo>
                      <a:pt x="8310" y="394"/>
                    </a:lnTo>
                    <a:cubicBezTo>
                      <a:pt x="8171" y="960"/>
                      <a:pt x="7745" y="1412"/>
                      <a:pt x="7195" y="1590"/>
                    </a:cubicBezTo>
                    <a:cubicBezTo>
                      <a:pt x="7452" y="1507"/>
                      <a:pt x="7681" y="1365"/>
                      <a:pt x="7868" y="1179"/>
                    </a:cubicBezTo>
                    <a:cubicBezTo>
                      <a:pt x="8080" y="966"/>
                      <a:pt x="8236" y="696"/>
                      <a:pt x="8310" y="394"/>
                    </a:cubicBezTo>
                    <a:close/>
                    <a:moveTo>
                      <a:pt x="1" y="1162"/>
                    </a:moveTo>
                    <a:lnTo>
                      <a:pt x="1" y="1670"/>
                    </a:lnTo>
                    <a:lnTo>
                      <a:pt x="2" y="1670"/>
                    </a:lnTo>
                    <a:lnTo>
                      <a:pt x="2" y="1162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2702675" y="13211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1"/>
                    </a:moveTo>
                    <a:cubicBezTo>
                      <a:pt x="344" y="49"/>
                      <a:pt x="176" y="77"/>
                      <a:pt x="1" y="77"/>
                    </a:cubicBezTo>
                    <a:lnTo>
                      <a:pt x="2" y="77"/>
                    </a:lnTo>
                    <a:cubicBezTo>
                      <a:pt x="176" y="77"/>
                      <a:pt x="344" y="49"/>
                      <a:pt x="50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2722000" y="1243875"/>
                <a:ext cx="2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3"/>
                      <a:pt x="7" y="4"/>
                      <a:pt x="10" y="5"/>
                    </a:cubicBezTo>
                    <a:cubicBezTo>
                      <a:pt x="7" y="4"/>
                      <a:pt x="3" y="2"/>
                      <a:pt x="1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2535700" y="1240975"/>
                <a:ext cx="20895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4" extrusionOk="0">
                    <a:moveTo>
                      <a:pt x="7164" y="0"/>
                    </a:moveTo>
                    <a:cubicBezTo>
                      <a:pt x="7421" y="294"/>
                      <a:pt x="7575" y="679"/>
                      <a:pt x="7575" y="1099"/>
                    </a:cubicBezTo>
                    <a:cubicBezTo>
                      <a:pt x="7575" y="1562"/>
                      <a:pt x="7387" y="1982"/>
                      <a:pt x="7084" y="2286"/>
                    </a:cubicBezTo>
                    <a:cubicBezTo>
                      <a:pt x="6780" y="2588"/>
                      <a:pt x="6361" y="2776"/>
                      <a:pt x="5897" y="2776"/>
                    </a:cubicBezTo>
                    <a:lnTo>
                      <a:pt x="1" y="2776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5"/>
                      <a:pt x="7194" y="3203"/>
                    </a:cubicBezTo>
                    <a:cubicBezTo>
                      <a:pt x="7869" y="2986"/>
                      <a:pt x="8358" y="2354"/>
                      <a:pt x="8358" y="1607"/>
                    </a:cubicBezTo>
                    <a:lnTo>
                      <a:pt x="8358" y="1606"/>
                    </a:lnTo>
                    <a:lnTo>
                      <a:pt x="8358" y="1597"/>
                    </a:lnTo>
                    <a:lnTo>
                      <a:pt x="8358" y="1592"/>
                    </a:lnTo>
                    <a:lnTo>
                      <a:pt x="8358" y="1587"/>
                    </a:lnTo>
                    <a:lnTo>
                      <a:pt x="8358" y="1581"/>
                    </a:lnTo>
                    <a:lnTo>
                      <a:pt x="8358" y="1578"/>
                    </a:lnTo>
                    <a:lnTo>
                      <a:pt x="8358" y="1571"/>
                    </a:lnTo>
                    <a:lnTo>
                      <a:pt x="8358" y="1570"/>
                    </a:lnTo>
                    <a:cubicBezTo>
                      <a:pt x="8344" y="971"/>
                      <a:pt x="8018" y="451"/>
                      <a:pt x="7536" y="164"/>
                    </a:cubicBezTo>
                    <a:cubicBezTo>
                      <a:pt x="7534" y="162"/>
                      <a:pt x="7532" y="161"/>
                      <a:pt x="7530" y="159"/>
                    </a:cubicBezTo>
                    <a:cubicBezTo>
                      <a:pt x="7523" y="156"/>
                      <a:pt x="7516" y="152"/>
                      <a:pt x="7510" y="148"/>
                    </a:cubicBezTo>
                    <a:cubicBezTo>
                      <a:pt x="7510" y="148"/>
                      <a:pt x="7509" y="147"/>
                      <a:pt x="7508" y="147"/>
                    </a:cubicBezTo>
                    <a:cubicBezTo>
                      <a:pt x="7506" y="146"/>
                      <a:pt x="7505" y="145"/>
                      <a:pt x="7503" y="145"/>
                    </a:cubicBezTo>
                    <a:cubicBezTo>
                      <a:pt x="7502" y="144"/>
                      <a:pt x="7501" y="142"/>
                      <a:pt x="7500" y="142"/>
                    </a:cubicBezTo>
                    <a:cubicBezTo>
                      <a:pt x="7499" y="141"/>
                      <a:pt x="7496" y="141"/>
                      <a:pt x="7495" y="140"/>
                    </a:cubicBezTo>
                    <a:cubicBezTo>
                      <a:pt x="7494" y="139"/>
                      <a:pt x="7492" y="138"/>
                      <a:pt x="7490" y="137"/>
                    </a:cubicBezTo>
                    <a:cubicBezTo>
                      <a:pt x="7490" y="137"/>
                      <a:pt x="7489" y="136"/>
                      <a:pt x="7487" y="136"/>
                    </a:cubicBezTo>
                    <a:cubicBezTo>
                      <a:pt x="7485" y="135"/>
                      <a:pt x="7482" y="132"/>
                      <a:pt x="7481" y="131"/>
                    </a:cubicBezTo>
                    <a:lnTo>
                      <a:pt x="7480" y="131"/>
                    </a:lnTo>
                    <a:cubicBezTo>
                      <a:pt x="7477" y="130"/>
                      <a:pt x="7474" y="128"/>
                      <a:pt x="7471" y="127"/>
                    </a:cubicBezTo>
                    <a:cubicBezTo>
                      <a:pt x="7467" y="125"/>
                      <a:pt x="7465" y="124"/>
                      <a:pt x="7462" y="121"/>
                    </a:cubicBezTo>
                    <a:cubicBezTo>
                      <a:pt x="7459" y="120"/>
                      <a:pt x="7455" y="119"/>
                      <a:pt x="7453" y="117"/>
                    </a:cubicBezTo>
                    <a:cubicBezTo>
                      <a:pt x="7390" y="85"/>
                      <a:pt x="7324" y="56"/>
                      <a:pt x="7257" y="31"/>
                    </a:cubicBezTo>
                    <a:cubicBezTo>
                      <a:pt x="7257" y="31"/>
                      <a:pt x="7256" y="30"/>
                      <a:pt x="7256" y="30"/>
                    </a:cubicBezTo>
                    <a:cubicBezTo>
                      <a:pt x="7254" y="29"/>
                      <a:pt x="7250" y="29"/>
                      <a:pt x="7249" y="28"/>
                    </a:cubicBezTo>
                    <a:cubicBezTo>
                      <a:pt x="7247" y="27"/>
                      <a:pt x="7247" y="27"/>
                      <a:pt x="7246" y="27"/>
                    </a:cubicBezTo>
                    <a:cubicBezTo>
                      <a:pt x="7244" y="26"/>
                      <a:pt x="7242" y="26"/>
                      <a:pt x="7240" y="25"/>
                    </a:cubicBezTo>
                    <a:cubicBezTo>
                      <a:pt x="7239" y="25"/>
                      <a:pt x="7237" y="23"/>
                      <a:pt x="7236" y="23"/>
                    </a:cubicBezTo>
                    <a:cubicBezTo>
                      <a:pt x="7235" y="22"/>
                      <a:pt x="7234" y="22"/>
                      <a:pt x="7233" y="22"/>
                    </a:cubicBezTo>
                    <a:cubicBezTo>
                      <a:pt x="7209" y="13"/>
                      <a:pt x="7187" y="7"/>
                      <a:pt x="7164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2535700" y="1475600"/>
                <a:ext cx="208950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5" extrusionOk="0">
                    <a:moveTo>
                      <a:pt x="1" y="0"/>
                    </a:moveTo>
                    <a:lnTo>
                      <a:pt x="1" y="3354"/>
                    </a:lnTo>
                    <a:lnTo>
                      <a:pt x="6680" y="3354"/>
                    </a:lnTo>
                    <a:cubicBezTo>
                      <a:pt x="7607" y="3354"/>
                      <a:pt x="8358" y="2604"/>
                      <a:pt x="8358" y="1677"/>
                    </a:cubicBezTo>
                    <a:cubicBezTo>
                      <a:pt x="8358" y="751"/>
                      <a:pt x="7607" y="0"/>
                      <a:pt x="66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2535675" y="1517650"/>
                <a:ext cx="208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673" extrusionOk="0">
                    <a:moveTo>
                      <a:pt x="8359" y="0"/>
                    </a:moveTo>
                    <a:cubicBezTo>
                      <a:pt x="8356" y="745"/>
                      <a:pt x="7869" y="1375"/>
                      <a:pt x="7195" y="1592"/>
                    </a:cubicBezTo>
                    <a:cubicBezTo>
                      <a:pt x="7452" y="1510"/>
                      <a:pt x="7681" y="1367"/>
                      <a:pt x="7868" y="1182"/>
                    </a:cubicBezTo>
                    <a:cubicBezTo>
                      <a:pt x="8170" y="879"/>
                      <a:pt x="8357" y="462"/>
                      <a:pt x="8359" y="0"/>
                    </a:cubicBezTo>
                    <a:close/>
                    <a:moveTo>
                      <a:pt x="1" y="1166"/>
                    </a:moveTo>
                    <a:lnTo>
                      <a:pt x="1" y="1672"/>
                    </a:lnTo>
                    <a:lnTo>
                      <a:pt x="2" y="1672"/>
                    </a:lnTo>
                    <a:lnTo>
                      <a:pt x="2" y="1166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2702675" y="15575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0"/>
                    </a:moveTo>
                    <a:cubicBezTo>
                      <a:pt x="344" y="50"/>
                      <a:pt x="176" y="76"/>
                      <a:pt x="1" y="76"/>
                    </a:cubicBezTo>
                    <a:lnTo>
                      <a:pt x="2" y="76"/>
                    </a:lnTo>
                    <a:cubicBezTo>
                      <a:pt x="176" y="76"/>
                      <a:pt x="344" y="50"/>
                      <a:pt x="501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2724200" y="1481525"/>
                <a:ext cx="4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5"/>
                      <a:pt x="12" y="8"/>
                      <a:pt x="19" y="11"/>
                    </a:cubicBezTo>
                    <a:cubicBezTo>
                      <a:pt x="12" y="8"/>
                      <a:pt x="8" y="4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2715525" y="147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2535700" y="1477350"/>
                <a:ext cx="2089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5" extrusionOk="0">
                    <a:moveTo>
                      <a:pt x="7164" y="0"/>
                    </a:moveTo>
                    <a:lnTo>
                      <a:pt x="7164" y="0"/>
                    </a:lnTo>
                    <a:cubicBezTo>
                      <a:pt x="7421" y="295"/>
                      <a:pt x="7575" y="680"/>
                      <a:pt x="7575" y="1101"/>
                    </a:cubicBezTo>
                    <a:cubicBezTo>
                      <a:pt x="7575" y="1564"/>
                      <a:pt x="7387" y="1983"/>
                      <a:pt x="7084" y="2287"/>
                    </a:cubicBezTo>
                    <a:cubicBezTo>
                      <a:pt x="6780" y="2590"/>
                      <a:pt x="6361" y="2778"/>
                      <a:pt x="5897" y="2778"/>
                    </a:cubicBezTo>
                    <a:lnTo>
                      <a:pt x="1" y="2778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6"/>
                      <a:pt x="7194" y="3204"/>
                    </a:cubicBezTo>
                    <a:cubicBezTo>
                      <a:pt x="7869" y="2987"/>
                      <a:pt x="8358" y="2354"/>
                      <a:pt x="8358" y="1607"/>
                    </a:cubicBezTo>
                    <a:lnTo>
                      <a:pt x="8358" y="1605"/>
                    </a:lnTo>
                    <a:lnTo>
                      <a:pt x="8358" y="1598"/>
                    </a:lnTo>
                    <a:lnTo>
                      <a:pt x="8358" y="1593"/>
                    </a:lnTo>
                    <a:lnTo>
                      <a:pt x="8358" y="1588"/>
                    </a:lnTo>
                    <a:lnTo>
                      <a:pt x="8358" y="1582"/>
                    </a:lnTo>
                    <a:lnTo>
                      <a:pt x="8358" y="1579"/>
                    </a:lnTo>
                    <a:cubicBezTo>
                      <a:pt x="8348" y="996"/>
                      <a:pt x="8039" y="485"/>
                      <a:pt x="7581" y="192"/>
                    </a:cubicBezTo>
                    <a:cubicBezTo>
                      <a:pt x="7580" y="192"/>
                      <a:pt x="7579" y="191"/>
                      <a:pt x="7578" y="191"/>
                    </a:cubicBezTo>
                    <a:cubicBezTo>
                      <a:pt x="7577" y="189"/>
                      <a:pt x="7575" y="188"/>
                      <a:pt x="7573" y="187"/>
                    </a:cubicBezTo>
                    <a:cubicBezTo>
                      <a:pt x="7572" y="186"/>
                      <a:pt x="7571" y="186"/>
                      <a:pt x="7570" y="185"/>
                    </a:cubicBezTo>
                    <a:cubicBezTo>
                      <a:pt x="7569" y="184"/>
                      <a:pt x="7568" y="184"/>
                      <a:pt x="7565" y="183"/>
                    </a:cubicBezTo>
                    <a:cubicBezTo>
                      <a:pt x="7564" y="182"/>
                      <a:pt x="7561" y="179"/>
                      <a:pt x="7559" y="178"/>
                    </a:cubicBezTo>
                    <a:cubicBezTo>
                      <a:pt x="7552" y="175"/>
                      <a:pt x="7548" y="171"/>
                      <a:pt x="7541" y="167"/>
                    </a:cubicBezTo>
                    <a:cubicBezTo>
                      <a:pt x="7437" y="105"/>
                      <a:pt x="7326" y="54"/>
                      <a:pt x="7209" y="15"/>
                    </a:cubicBezTo>
                    <a:lnTo>
                      <a:pt x="7206" y="15"/>
                    </a:lnTo>
                    <a:cubicBezTo>
                      <a:pt x="7205" y="14"/>
                      <a:pt x="7203" y="14"/>
                      <a:pt x="7202" y="13"/>
                    </a:cubicBezTo>
                    <a:cubicBezTo>
                      <a:pt x="7199" y="13"/>
                      <a:pt x="7198" y="11"/>
                      <a:pt x="7197" y="11"/>
                    </a:cubicBezTo>
                    <a:cubicBezTo>
                      <a:pt x="7195" y="10"/>
                      <a:pt x="7195" y="10"/>
                      <a:pt x="7194" y="10"/>
                    </a:cubicBezTo>
                    <a:cubicBezTo>
                      <a:pt x="7184" y="7"/>
                      <a:pt x="7174" y="4"/>
                      <a:pt x="7164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2535700" y="1712000"/>
                <a:ext cx="208950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5" extrusionOk="0">
                    <a:moveTo>
                      <a:pt x="1" y="1"/>
                    </a:moveTo>
                    <a:lnTo>
                      <a:pt x="1" y="3354"/>
                    </a:lnTo>
                    <a:lnTo>
                      <a:pt x="6680" y="3354"/>
                    </a:lnTo>
                    <a:cubicBezTo>
                      <a:pt x="7607" y="3354"/>
                      <a:pt x="8358" y="2603"/>
                      <a:pt x="8358" y="1677"/>
                    </a:cubicBezTo>
                    <a:cubicBezTo>
                      <a:pt x="8358" y="751"/>
                      <a:pt x="7607" y="1"/>
                      <a:pt x="66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2535675" y="1754100"/>
                <a:ext cx="2089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671" extrusionOk="0">
                    <a:moveTo>
                      <a:pt x="8359" y="1"/>
                    </a:moveTo>
                    <a:cubicBezTo>
                      <a:pt x="8358" y="195"/>
                      <a:pt x="8324" y="381"/>
                      <a:pt x="8263" y="554"/>
                    </a:cubicBezTo>
                    <a:lnTo>
                      <a:pt x="8263" y="554"/>
                    </a:lnTo>
                    <a:cubicBezTo>
                      <a:pt x="8324" y="381"/>
                      <a:pt x="8358" y="195"/>
                      <a:pt x="8359" y="1"/>
                    </a:cubicBezTo>
                    <a:close/>
                    <a:moveTo>
                      <a:pt x="8263" y="554"/>
                    </a:moveTo>
                    <a:cubicBezTo>
                      <a:pt x="8089" y="1045"/>
                      <a:pt x="7692" y="1430"/>
                      <a:pt x="7195" y="1590"/>
                    </a:cubicBezTo>
                    <a:cubicBezTo>
                      <a:pt x="7452" y="1508"/>
                      <a:pt x="7681" y="1366"/>
                      <a:pt x="7868" y="1180"/>
                    </a:cubicBezTo>
                    <a:cubicBezTo>
                      <a:pt x="8042" y="1005"/>
                      <a:pt x="8178" y="792"/>
                      <a:pt x="8263" y="554"/>
                    </a:cubicBezTo>
                    <a:close/>
                    <a:moveTo>
                      <a:pt x="1" y="1163"/>
                    </a:moveTo>
                    <a:lnTo>
                      <a:pt x="1" y="1670"/>
                    </a:lnTo>
                    <a:lnTo>
                      <a:pt x="2" y="1670"/>
                    </a:lnTo>
                    <a:lnTo>
                      <a:pt x="2" y="1163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2702675" y="17939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1"/>
                    </a:moveTo>
                    <a:cubicBezTo>
                      <a:pt x="344" y="49"/>
                      <a:pt x="176" y="76"/>
                      <a:pt x="1" y="76"/>
                    </a:cubicBezTo>
                    <a:lnTo>
                      <a:pt x="2" y="76"/>
                    </a:lnTo>
                    <a:cubicBezTo>
                      <a:pt x="176" y="76"/>
                      <a:pt x="344" y="49"/>
                      <a:pt x="50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2744625" y="1753225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26"/>
                    </a:moveTo>
                    <a:lnTo>
                      <a:pt x="1" y="20"/>
                    </a:lnTo>
                    <a:lnTo>
                      <a:pt x="1" y="26"/>
                    </a:lnTo>
                    <a:close/>
                    <a:moveTo>
                      <a:pt x="1" y="13"/>
                    </a:moveTo>
                    <a:lnTo>
                      <a:pt x="1" y="10"/>
                    </a:lnTo>
                    <a:lnTo>
                      <a:pt x="1" y="13"/>
                    </a:lnTo>
                    <a:close/>
                    <a:moveTo>
                      <a:pt x="1" y="3"/>
                    </a:moveTo>
                    <a:lnTo>
                      <a:pt x="1" y="1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2535700" y="1713750"/>
                <a:ext cx="2089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5" extrusionOk="0">
                    <a:moveTo>
                      <a:pt x="7164" y="1"/>
                    </a:moveTo>
                    <a:lnTo>
                      <a:pt x="7164" y="1"/>
                    </a:lnTo>
                    <a:cubicBezTo>
                      <a:pt x="7421" y="296"/>
                      <a:pt x="7575" y="681"/>
                      <a:pt x="7575" y="1101"/>
                    </a:cubicBezTo>
                    <a:cubicBezTo>
                      <a:pt x="7575" y="1564"/>
                      <a:pt x="7387" y="1984"/>
                      <a:pt x="7084" y="2286"/>
                    </a:cubicBezTo>
                    <a:cubicBezTo>
                      <a:pt x="6780" y="2590"/>
                      <a:pt x="6361" y="2777"/>
                      <a:pt x="5897" y="2777"/>
                    </a:cubicBezTo>
                    <a:lnTo>
                      <a:pt x="1" y="2777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6"/>
                      <a:pt x="7194" y="3204"/>
                    </a:cubicBezTo>
                    <a:cubicBezTo>
                      <a:pt x="7869" y="2987"/>
                      <a:pt x="8358" y="2354"/>
                      <a:pt x="8358" y="1607"/>
                    </a:cubicBezTo>
                    <a:lnTo>
                      <a:pt x="8358" y="1605"/>
                    </a:lnTo>
                    <a:lnTo>
                      <a:pt x="8358" y="1597"/>
                    </a:lnTo>
                    <a:lnTo>
                      <a:pt x="8358" y="1592"/>
                    </a:lnTo>
                    <a:lnTo>
                      <a:pt x="8358" y="1589"/>
                    </a:lnTo>
                    <a:lnTo>
                      <a:pt x="8358" y="1582"/>
                    </a:lnTo>
                    <a:lnTo>
                      <a:pt x="8358" y="1580"/>
                    </a:lnTo>
                    <a:cubicBezTo>
                      <a:pt x="8345" y="833"/>
                      <a:pt x="7845" y="205"/>
                      <a:pt x="7164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2535700" y="1948375"/>
                <a:ext cx="2089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356" extrusionOk="0">
                    <a:moveTo>
                      <a:pt x="1" y="1"/>
                    </a:moveTo>
                    <a:lnTo>
                      <a:pt x="1" y="3356"/>
                    </a:lnTo>
                    <a:lnTo>
                      <a:pt x="6680" y="3356"/>
                    </a:lnTo>
                    <a:cubicBezTo>
                      <a:pt x="7607" y="3356"/>
                      <a:pt x="8358" y="2605"/>
                      <a:pt x="8358" y="1679"/>
                    </a:cubicBezTo>
                    <a:cubicBezTo>
                      <a:pt x="8358" y="752"/>
                      <a:pt x="7607" y="1"/>
                      <a:pt x="66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2702675" y="2030350"/>
                <a:ext cx="1255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7" extrusionOk="0">
                    <a:moveTo>
                      <a:pt x="501" y="1"/>
                    </a:moveTo>
                    <a:cubicBezTo>
                      <a:pt x="344" y="49"/>
                      <a:pt x="176" y="77"/>
                      <a:pt x="1" y="77"/>
                    </a:cubicBezTo>
                    <a:lnTo>
                      <a:pt x="2" y="77"/>
                    </a:lnTo>
                    <a:cubicBezTo>
                      <a:pt x="176" y="77"/>
                      <a:pt x="344" y="49"/>
                      <a:pt x="50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2744625" y="1989425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36"/>
                    </a:moveTo>
                    <a:lnTo>
                      <a:pt x="1" y="27"/>
                    </a:lnTo>
                    <a:lnTo>
                      <a:pt x="1" y="36"/>
                    </a:lnTo>
                    <a:close/>
                    <a:moveTo>
                      <a:pt x="1" y="22"/>
                    </a:moveTo>
                    <a:lnTo>
                      <a:pt x="1" y="18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9"/>
                    </a:lnTo>
                    <a:lnTo>
                      <a:pt x="1" y="11"/>
                    </a:lnTo>
                    <a:close/>
                    <a:moveTo>
                      <a:pt x="1" y="2"/>
                    </a:moveTo>
                    <a:lnTo>
                      <a:pt x="1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2535700" y="1950175"/>
                <a:ext cx="20895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3284" extrusionOk="0">
                    <a:moveTo>
                      <a:pt x="7164" y="0"/>
                    </a:moveTo>
                    <a:cubicBezTo>
                      <a:pt x="7421" y="295"/>
                      <a:pt x="7575" y="679"/>
                      <a:pt x="7575" y="1099"/>
                    </a:cubicBezTo>
                    <a:cubicBezTo>
                      <a:pt x="7575" y="1562"/>
                      <a:pt x="7387" y="1982"/>
                      <a:pt x="7084" y="2287"/>
                    </a:cubicBezTo>
                    <a:cubicBezTo>
                      <a:pt x="6780" y="2588"/>
                      <a:pt x="6361" y="2777"/>
                      <a:pt x="5897" y="2777"/>
                    </a:cubicBezTo>
                    <a:lnTo>
                      <a:pt x="1" y="2777"/>
                    </a:lnTo>
                    <a:lnTo>
                      <a:pt x="1" y="3284"/>
                    </a:lnTo>
                    <a:lnTo>
                      <a:pt x="6680" y="3284"/>
                    </a:lnTo>
                    <a:cubicBezTo>
                      <a:pt x="6860" y="3284"/>
                      <a:pt x="7032" y="3255"/>
                      <a:pt x="7194" y="3204"/>
                    </a:cubicBezTo>
                    <a:cubicBezTo>
                      <a:pt x="7869" y="2987"/>
                      <a:pt x="8358" y="2354"/>
                      <a:pt x="8358" y="1607"/>
                    </a:cubicBezTo>
                    <a:lnTo>
                      <a:pt x="8358" y="1606"/>
                    </a:lnTo>
                    <a:lnTo>
                      <a:pt x="8358" y="1597"/>
                    </a:lnTo>
                    <a:lnTo>
                      <a:pt x="8358" y="1592"/>
                    </a:lnTo>
                    <a:lnTo>
                      <a:pt x="8358" y="1588"/>
                    </a:lnTo>
                    <a:lnTo>
                      <a:pt x="8358" y="1581"/>
                    </a:lnTo>
                    <a:lnTo>
                      <a:pt x="8358" y="1578"/>
                    </a:lnTo>
                    <a:lnTo>
                      <a:pt x="8358" y="1572"/>
                    </a:lnTo>
                    <a:lnTo>
                      <a:pt x="8358" y="1570"/>
                    </a:lnTo>
                    <a:cubicBezTo>
                      <a:pt x="8341" y="828"/>
                      <a:pt x="7842" y="204"/>
                      <a:pt x="7164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029200" y="3172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679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8357"/>
                    </a:lnTo>
                    <a:lnTo>
                      <a:pt x="3356" y="8357"/>
                    </a:lnTo>
                    <a:lnTo>
                      <a:pt x="3356" y="1677"/>
                    </a:lnTo>
                    <a:cubicBezTo>
                      <a:pt x="3356" y="750"/>
                      <a:pt x="2606" y="0"/>
                      <a:pt x="1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092625" y="323150"/>
                <a:ext cx="2047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42" extrusionOk="0">
                    <a:moveTo>
                      <a:pt x="1" y="0"/>
                    </a:moveTo>
                    <a:cubicBezTo>
                      <a:pt x="492" y="294"/>
                      <a:pt x="819" y="829"/>
                      <a:pt x="819" y="1441"/>
                    </a:cubicBezTo>
                    <a:lnTo>
                      <a:pt x="819" y="1440"/>
                    </a:lnTo>
                    <a:cubicBezTo>
                      <a:pt x="819" y="978"/>
                      <a:pt x="631" y="558"/>
                      <a:pt x="329" y="254"/>
                    </a:cubicBezTo>
                    <a:cubicBezTo>
                      <a:pt x="230" y="157"/>
                      <a:pt x="121" y="72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1071150" y="317250"/>
                <a:ext cx="215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237" extrusionOk="0">
                    <a:moveTo>
                      <a:pt x="1" y="0"/>
                    </a:moveTo>
                    <a:cubicBezTo>
                      <a:pt x="315" y="0"/>
                      <a:pt x="610" y="87"/>
                      <a:pt x="860" y="236"/>
                    </a:cubicBezTo>
                    <a:cubicBezTo>
                      <a:pt x="608" y="86"/>
                      <a:pt x="315" y="0"/>
                      <a:pt x="1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1070250" y="317250"/>
                <a:ext cx="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  <a:moveTo>
                      <a:pt x="8" y="0"/>
                    </a:moveTo>
                    <a:cubicBezTo>
                      <a:pt x="9" y="0"/>
                      <a:pt x="10" y="0"/>
                      <a:pt x="12" y="0"/>
                    </a:cubicBezTo>
                    <a:cubicBezTo>
                      <a:pt x="10" y="0"/>
                      <a:pt x="9" y="0"/>
                      <a:pt x="8" y="0"/>
                    </a:cubicBezTo>
                    <a:close/>
                    <a:moveTo>
                      <a:pt x="17" y="0"/>
                    </a:moveTo>
                    <a:cubicBezTo>
                      <a:pt x="19" y="0"/>
                      <a:pt x="20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lose/>
                    <a:moveTo>
                      <a:pt x="27" y="0"/>
                    </a:moveTo>
                    <a:lnTo>
                      <a:pt x="3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1031000" y="317250"/>
                <a:ext cx="821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358" extrusionOk="0">
                    <a:moveTo>
                      <a:pt x="1570" y="0"/>
                    </a:moveTo>
                    <a:cubicBezTo>
                      <a:pt x="828" y="17"/>
                      <a:pt x="204" y="516"/>
                      <a:pt x="0" y="1194"/>
                    </a:cubicBezTo>
                    <a:cubicBezTo>
                      <a:pt x="295" y="937"/>
                      <a:pt x="680" y="782"/>
                      <a:pt x="1101" y="782"/>
                    </a:cubicBezTo>
                    <a:cubicBezTo>
                      <a:pt x="1564" y="782"/>
                      <a:pt x="1983" y="970"/>
                      <a:pt x="2287" y="1275"/>
                    </a:cubicBezTo>
                    <a:cubicBezTo>
                      <a:pt x="2589" y="1577"/>
                      <a:pt x="2778" y="1997"/>
                      <a:pt x="2778" y="2459"/>
                    </a:cubicBezTo>
                    <a:lnTo>
                      <a:pt x="2778" y="8357"/>
                    </a:lnTo>
                    <a:lnTo>
                      <a:pt x="3284" y="8357"/>
                    </a:lnTo>
                    <a:lnTo>
                      <a:pt x="3284" y="1677"/>
                    </a:lnTo>
                    <a:cubicBezTo>
                      <a:pt x="3284" y="1065"/>
                      <a:pt x="2957" y="530"/>
                      <a:pt x="2466" y="237"/>
                    </a:cubicBezTo>
                    <a:cubicBezTo>
                      <a:pt x="2216" y="87"/>
                      <a:pt x="1921" y="0"/>
                      <a:pt x="1607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1265650" y="3172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676" y="0"/>
                    </a:moveTo>
                    <a:cubicBezTo>
                      <a:pt x="750" y="0"/>
                      <a:pt x="0" y="752"/>
                      <a:pt x="0" y="1677"/>
                    </a:cubicBezTo>
                    <a:lnTo>
                      <a:pt x="0" y="8357"/>
                    </a:lnTo>
                    <a:lnTo>
                      <a:pt x="3354" y="8357"/>
                    </a:lnTo>
                    <a:lnTo>
                      <a:pt x="3354" y="1677"/>
                    </a:lnTo>
                    <a:cubicBezTo>
                      <a:pt x="3354" y="750"/>
                      <a:pt x="2603" y="0"/>
                      <a:pt x="1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1329925" y="323675"/>
                <a:ext cx="1960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421" extrusionOk="0">
                    <a:moveTo>
                      <a:pt x="1" y="0"/>
                    </a:moveTo>
                    <a:lnTo>
                      <a:pt x="1" y="2"/>
                    </a:lnTo>
                    <a:cubicBezTo>
                      <a:pt x="470" y="299"/>
                      <a:pt x="783" y="823"/>
                      <a:pt x="783" y="1420"/>
                    </a:cubicBezTo>
                    <a:lnTo>
                      <a:pt x="783" y="1419"/>
                    </a:lnTo>
                    <a:cubicBezTo>
                      <a:pt x="783" y="957"/>
                      <a:pt x="595" y="537"/>
                      <a:pt x="292" y="233"/>
                    </a:cubicBezTo>
                    <a:cubicBezTo>
                      <a:pt x="205" y="145"/>
                      <a:pt x="107" y="67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1307650" y="317250"/>
                <a:ext cx="223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7" y="1"/>
                      <a:pt x="633" y="96"/>
                      <a:pt x="892" y="259"/>
                    </a:cubicBezTo>
                    <a:lnTo>
                      <a:pt x="892" y="257"/>
                    </a:lnTo>
                    <a:cubicBezTo>
                      <a:pt x="633" y="96"/>
                      <a:pt x="327" y="1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1307100" y="317250"/>
                <a:ext cx="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1267400" y="3172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588" y="0"/>
                    </a:moveTo>
                    <a:cubicBezTo>
                      <a:pt x="838" y="8"/>
                      <a:pt x="206" y="510"/>
                      <a:pt x="0" y="1194"/>
                    </a:cubicBezTo>
                    <a:cubicBezTo>
                      <a:pt x="294" y="937"/>
                      <a:pt x="679" y="782"/>
                      <a:pt x="1101" y="782"/>
                    </a:cubicBezTo>
                    <a:cubicBezTo>
                      <a:pt x="1564" y="782"/>
                      <a:pt x="1982" y="970"/>
                      <a:pt x="2287" y="1275"/>
                    </a:cubicBezTo>
                    <a:cubicBezTo>
                      <a:pt x="2590" y="1577"/>
                      <a:pt x="2777" y="1997"/>
                      <a:pt x="2777" y="2459"/>
                    </a:cubicBezTo>
                    <a:lnTo>
                      <a:pt x="2777" y="8357"/>
                    </a:lnTo>
                    <a:lnTo>
                      <a:pt x="3284" y="8357"/>
                    </a:lnTo>
                    <a:lnTo>
                      <a:pt x="3284" y="1677"/>
                    </a:lnTo>
                    <a:cubicBezTo>
                      <a:pt x="3284" y="1080"/>
                      <a:pt x="2971" y="556"/>
                      <a:pt x="2502" y="259"/>
                    </a:cubicBezTo>
                    <a:cubicBezTo>
                      <a:pt x="2243" y="95"/>
                      <a:pt x="1935" y="0"/>
                      <a:pt x="1607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1502025" y="3172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679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8357"/>
                    </a:lnTo>
                    <a:lnTo>
                      <a:pt x="3356" y="8357"/>
                    </a:lnTo>
                    <a:lnTo>
                      <a:pt x="3356" y="1677"/>
                    </a:lnTo>
                    <a:cubicBezTo>
                      <a:pt x="3356" y="750"/>
                      <a:pt x="2604" y="0"/>
                      <a:pt x="1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1567200" y="324250"/>
                <a:ext cx="187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398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451" y="302"/>
                      <a:pt x="749" y="815"/>
                      <a:pt x="749" y="1397"/>
                    </a:cubicBezTo>
                    <a:lnTo>
                      <a:pt x="749" y="1396"/>
                    </a:lnTo>
                    <a:cubicBezTo>
                      <a:pt x="749" y="934"/>
                      <a:pt x="560" y="514"/>
                      <a:pt x="258" y="210"/>
                    </a:cubicBezTo>
                    <a:cubicBezTo>
                      <a:pt x="179" y="132"/>
                      <a:pt x="93" y="62"/>
                      <a:pt x="1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1544050" y="317250"/>
                <a:ext cx="231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82" extrusionOk="0">
                    <a:moveTo>
                      <a:pt x="1" y="0"/>
                    </a:moveTo>
                    <a:cubicBezTo>
                      <a:pt x="343" y="1"/>
                      <a:pt x="662" y="105"/>
                      <a:pt x="927" y="282"/>
                    </a:cubicBezTo>
                    <a:lnTo>
                      <a:pt x="927" y="281"/>
                    </a:lnTo>
                    <a:cubicBezTo>
                      <a:pt x="662" y="105"/>
                      <a:pt x="343" y="1"/>
                      <a:pt x="1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1543050" y="317250"/>
                <a:ext cx="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" extrusionOk="0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  <a:moveTo>
                      <a:pt x="9" y="0"/>
                    </a:moveTo>
                    <a:cubicBezTo>
                      <a:pt x="10" y="0"/>
                      <a:pt x="11" y="0"/>
                      <a:pt x="13" y="0"/>
                    </a:cubicBezTo>
                    <a:cubicBezTo>
                      <a:pt x="11" y="0"/>
                      <a:pt x="10" y="0"/>
                      <a:pt x="9" y="0"/>
                    </a:cubicBezTo>
                    <a:close/>
                    <a:moveTo>
                      <a:pt x="18" y="0"/>
                    </a:moveTo>
                    <a:cubicBezTo>
                      <a:pt x="20" y="0"/>
                      <a:pt x="21" y="0"/>
                      <a:pt x="22" y="0"/>
                    </a:cubicBezTo>
                    <a:cubicBezTo>
                      <a:pt x="21" y="0"/>
                      <a:pt x="20" y="0"/>
                      <a:pt x="18" y="0"/>
                    </a:cubicBezTo>
                    <a:close/>
                    <a:moveTo>
                      <a:pt x="28" y="0"/>
                    </a:moveTo>
                    <a:lnTo>
                      <a:pt x="35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1503775" y="317250"/>
                <a:ext cx="821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358" extrusionOk="0">
                    <a:moveTo>
                      <a:pt x="1572" y="0"/>
                    </a:moveTo>
                    <a:cubicBezTo>
                      <a:pt x="829" y="17"/>
                      <a:pt x="205" y="516"/>
                      <a:pt x="1" y="1194"/>
                    </a:cubicBezTo>
                    <a:cubicBezTo>
                      <a:pt x="297" y="937"/>
                      <a:pt x="681" y="782"/>
                      <a:pt x="1101" y="782"/>
                    </a:cubicBezTo>
                    <a:cubicBezTo>
                      <a:pt x="1564" y="782"/>
                      <a:pt x="1984" y="970"/>
                      <a:pt x="2287" y="1275"/>
                    </a:cubicBezTo>
                    <a:cubicBezTo>
                      <a:pt x="2590" y="1577"/>
                      <a:pt x="2778" y="1997"/>
                      <a:pt x="2778" y="2459"/>
                    </a:cubicBezTo>
                    <a:lnTo>
                      <a:pt x="2778" y="8357"/>
                    </a:lnTo>
                    <a:lnTo>
                      <a:pt x="3286" y="8357"/>
                    </a:lnTo>
                    <a:lnTo>
                      <a:pt x="3286" y="1677"/>
                    </a:lnTo>
                    <a:cubicBezTo>
                      <a:pt x="3286" y="1095"/>
                      <a:pt x="2988" y="582"/>
                      <a:pt x="2538" y="282"/>
                    </a:cubicBezTo>
                    <a:cubicBezTo>
                      <a:pt x="2272" y="104"/>
                      <a:pt x="1952" y="0"/>
                      <a:pt x="1609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1738425" y="3172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678" y="0"/>
                    </a:moveTo>
                    <a:cubicBezTo>
                      <a:pt x="752" y="0"/>
                      <a:pt x="1" y="752"/>
                      <a:pt x="1" y="1677"/>
                    </a:cubicBezTo>
                    <a:lnTo>
                      <a:pt x="1" y="8357"/>
                    </a:lnTo>
                    <a:lnTo>
                      <a:pt x="3355" y="8357"/>
                    </a:lnTo>
                    <a:lnTo>
                      <a:pt x="3355" y="1677"/>
                    </a:lnTo>
                    <a:cubicBezTo>
                      <a:pt x="3355" y="750"/>
                      <a:pt x="2604" y="0"/>
                      <a:pt x="1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1804500" y="324850"/>
                <a:ext cx="178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374" extrusionOk="0">
                    <a:moveTo>
                      <a:pt x="1" y="0"/>
                    </a:moveTo>
                    <a:lnTo>
                      <a:pt x="1" y="1"/>
                    </a:lnTo>
                    <a:cubicBezTo>
                      <a:pt x="430" y="305"/>
                      <a:pt x="712" y="806"/>
                      <a:pt x="712" y="1373"/>
                    </a:cubicBezTo>
                    <a:lnTo>
                      <a:pt x="712" y="1372"/>
                    </a:lnTo>
                    <a:cubicBezTo>
                      <a:pt x="712" y="910"/>
                      <a:pt x="525" y="491"/>
                      <a:pt x="222" y="186"/>
                    </a:cubicBezTo>
                    <a:cubicBezTo>
                      <a:pt x="153" y="118"/>
                      <a:pt x="80" y="56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1780450" y="317250"/>
                <a:ext cx="240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8" y="1"/>
                      <a:pt x="690" y="113"/>
                      <a:pt x="963" y="305"/>
                    </a:cubicBezTo>
                    <a:lnTo>
                      <a:pt x="963" y="304"/>
                    </a:lnTo>
                    <a:cubicBezTo>
                      <a:pt x="690" y="113"/>
                      <a:pt x="358" y="1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1744675" y="325050"/>
                <a:ext cx="114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86" extrusionOk="0">
                    <a:moveTo>
                      <a:pt x="455" y="0"/>
                    </a:moveTo>
                    <a:cubicBezTo>
                      <a:pt x="453" y="1"/>
                      <a:pt x="452" y="1"/>
                      <a:pt x="451" y="2"/>
                    </a:cubicBezTo>
                    <a:cubicBezTo>
                      <a:pt x="452" y="2"/>
                      <a:pt x="453" y="1"/>
                      <a:pt x="455" y="0"/>
                    </a:cubicBezTo>
                    <a:close/>
                    <a:moveTo>
                      <a:pt x="362" y="71"/>
                    </a:moveTo>
                    <a:lnTo>
                      <a:pt x="362" y="71"/>
                    </a:lnTo>
                    <a:cubicBezTo>
                      <a:pt x="354" y="78"/>
                      <a:pt x="346" y="83"/>
                      <a:pt x="338" y="90"/>
                    </a:cubicBezTo>
                    <a:cubicBezTo>
                      <a:pt x="346" y="85"/>
                      <a:pt x="354" y="78"/>
                      <a:pt x="362" y="71"/>
                    </a:cubicBezTo>
                    <a:close/>
                    <a:moveTo>
                      <a:pt x="3" y="480"/>
                    </a:moveTo>
                    <a:lnTo>
                      <a:pt x="3" y="480"/>
                    </a:lnTo>
                    <a:cubicBezTo>
                      <a:pt x="2" y="481"/>
                      <a:pt x="1" y="483"/>
                      <a:pt x="0" y="485"/>
                    </a:cubicBezTo>
                    <a:cubicBezTo>
                      <a:pt x="1" y="483"/>
                      <a:pt x="2" y="482"/>
                      <a:pt x="3" y="48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1771250" y="318225"/>
                <a:ext cx="1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4" y="0"/>
                    </a:moveTo>
                    <a:cubicBezTo>
                      <a:pt x="2" y="0"/>
                      <a:pt x="2" y="0"/>
                      <a:pt x="1" y="2"/>
                    </a:cubicBezTo>
                    <a:cubicBezTo>
                      <a:pt x="2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1740175" y="3172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564" y="0"/>
                    </a:moveTo>
                    <a:cubicBezTo>
                      <a:pt x="1561" y="2"/>
                      <a:pt x="1558" y="2"/>
                      <a:pt x="1554" y="2"/>
                    </a:cubicBezTo>
                    <a:lnTo>
                      <a:pt x="1535" y="2"/>
                    </a:lnTo>
                    <a:cubicBezTo>
                      <a:pt x="1534" y="2"/>
                      <a:pt x="1532" y="2"/>
                      <a:pt x="1531" y="3"/>
                    </a:cubicBezTo>
                    <a:lnTo>
                      <a:pt x="1511" y="3"/>
                    </a:lnTo>
                    <a:cubicBezTo>
                      <a:pt x="1508" y="4"/>
                      <a:pt x="1504" y="4"/>
                      <a:pt x="1501" y="4"/>
                    </a:cubicBezTo>
                    <a:lnTo>
                      <a:pt x="1498" y="4"/>
                    </a:lnTo>
                    <a:cubicBezTo>
                      <a:pt x="1495" y="4"/>
                      <a:pt x="1493" y="4"/>
                      <a:pt x="1491" y="5"/>
                    </a:cubicBezTo>
                    <a:lnTo>
                      <a:pt x="1482" y="5"/>
                    </a:lnTo>
                    <a:cubicBezTo>
                      <a:pt x="1480" y="5"/>
                      <a:pt x="1479" y="5"/>
                      <a:pt x="1478" y="6"/>
                    </a:cubicBezTo>
                    <a:lnTo>
                      <a:pt x="1468" y="6"/>
                    </a:lnTo>
                    <a:cubicBezTo>
                      <a:pt x="1464" y="6"/>
                      <a:pt x="1462" y="7"/>
                      <a:pt x="1459" y="7"/>
                    </a:cubicBezTo>
                    <a:lnTo>
                      <a:pt x="1455" y="7"/>
                    </a:lnTo>
                    <a:cubicBezTo>
                      <a:pt x="1453" y="7"/>
                      <a:pt x="1451" y="8"/>
                      <a:pt x="1449" y="8"/>
                    </a:cubicBezTo>
                    <a:lnTo>
                      <a:pt x="1445" y="8"/>
                    </a:lnTo>
                    <a:cubicBezTo>
                      <a:pt x="1443" y="8"/>
                      <a:pt x="1441" y="8"/>
                      <a:pt x="1439" y="9"/>
                    </a:cubicBezTo>
                    <a:lnTo>
                      <a:pt x="1435" y="9"/>
                    </a:lnTo>
                    <a:cubicBezTo>
                      <a:pt x="1433" y="9"/>
                      <a:pt x="1431" y="9"/>
                      <a:pt x="1429" y="10"/>
                    </a:cubicBezTo>
                    <a:lnTo>
                      <a:pt x="1425" y="10"/>
                    </a:lnTo>
                    <a:cubicBezTo>
                      <a:pt x="1422" y="10"/>
                      <a:pt x="1421" y="10"/>
                      <a:pt x="1418" y="12"/>
                    </a:cubicBezTo>
                    <a:lnTo>
                      <a:pt x="1414" y="12"/>
                    </a:lnTo>
                    <a:cubicBezTo>
                      <a:pt x="1411" y="12"/>
                      <a:pt x="1409" y="13"/>
                      <a:pt x="1406" y="13"/>
                    </a:cubicBezTo>
                    <a:lnTo>
                      <a:pt x="1401" y="13"/>
                    </a:lnTo>
                    <a:cubicBezTo>
                      <a:pt x="1400" y="14"/>
                      <a:pt x="1399" y="14"/>
                      <a:pt x="1396" y="14"/>
                    </a:cubicBezTo>
                    <a:lnTo>
                      <a:pt x="1392" y="14"/>
                    </a:lnTo>
                    <a:cubicBezTo>
                      <a:pt x="1390" y="15"/>
                      <a:pt x="1389" y="15"/>
                      <a:pt x="1387" y="15"/>
                    </a:cubicBezTo>
                    <a:cubicBezTo>
                      <a:pt x="1385" y="15"/>
                      <a:pt x="1384" y="15"/>
                      <a:pt x="1382" y="16"/>
                    </a:cubicBezTo>
                    <a:lnTo>
                      <a:pt x="1379" y="16"/>
                    </a:lnTo>
                    <a:cubicBezTo>
                      <a:pt x="1376" y="16"/>
                      <a:pt x="1374" y="17"/>
                      <a:pt x="1373" y="17"/>
                    </a:cubicBezTo>
                    <a:lnTo>
                      <a:pt x="1369" y="17"/>
                    </a:lnTo>
                    <a:cubicBezTo>
                      <a:pt x="1365" y="18"/>
                      <a:pt x="1362" y="18"/>
                      <a:pt x="1359" y="19"/>
                    </a:cubicBezTo>
                    <a:lnTo>
                      <a:pt x="1354" y="19"/>
                    </a:lnTo>
                    <a:cubicBezTo>
                      <a:pt x="1353" y="19"/>
                      <a:pt x="1351" y="20"/>
                      <a:pt x="1350" y="20"/>
                    </a:cubicBezTo>
                    <a:lnTo>
                      <a:pt x="1345" y="20"/>
                    </a:lnTo>
                    <a:cubicBezTo>
                      <a:pt x="1344" y="22"/>
                      <a:pt x="1342" y="22"/>
                      <a:pt x="1340" y="22"/>
                    </a:cubicBezTo>
                    <a:cubicBezTo>
                      <a:pt x="1338" y="22"/>
                      <a:pt x="1337" y="23"/>
                      <a:pt x="1335" y="23"/>
                    </a:cubicBezTo>
                    <a:cubicBezTo>
                      <a:pt x="1334" y="23"/>
                      <a:pt x="1332" y="23"/>
                      <a:pt x="1331" y="24"/>
                    </a:cubicBezTo>
                    <a:lnTo>
                      <a:pt x="1327" y="24"/>
                    </a:lnTo>
                    <a:cubicBezTo>
                      <a:pt x="1324" y="25"/>
                      <a:pt x="1320" y="25"/>
                      <a:pt x="1315" y="26"/>
                    </a:cubicBezTo>
                    <a:lnTo>
                      <a:pt x="1313" y="26"/>
                    </a:lnTo>
                    <a:cubicBezTo>
                      <a:pt x="1311" y="27"/>
                      <a:pt x="1310" y="27"/>
                      <a:pt x="1307" y="27"/>
                    </a:cubicBezTo>
                    <a:cubicBezTo>
                      <a:pt x="1306" y="27"/>
                      <a:pt x="1304" y="28"/>
                      <a:pt x="1303" y="28"/>
                    </a:cubicBezTo>
                    <a:cubicBezTo>
                      <a:pt x="1301" y="28"/>
                      <a:pt x="1300" y="28"/>
                      <a:pt x="1297" y="29"/>
                    </a:cubicBezTo>
                    <a:lnTo>
                      <a:pt x="1294" y="29"/>
                    </a:lnTo>
                    <a:cubicBezTo>
                      <a:pt x="1293" y="30"/>
                      <a:pt x="1291" y="30"/>
                      <a:pt x="1288" y="30"/>
                    </a:cubicBezTo>
                    <a:cubicBezTo>
                      <a:pt x="1287" y="32"/>
                      <a:pt x="1286" y="32"/>
                      <a:pt x="1285" y="32"/>
                    </a:cubicBezTo>
                    <a:cubicBezTo>
                      <a:pt x="1278" y="33"/>
                      <a:pt x="1272" y="34"/>
                      <a:pt x="1264" y="36"/>
                    </a:cubicBezTo>
                    <a:lnTo>
                      <a:pt x="1262" y="36"/>
                    </a:lnTo>
                    <a:cubicBezTo>
                      <a:pt x="1261" y="37"/>
                      <a:pt x="1258" y="37"/>
                      <a:pt x="1255" y="37"/>
                    </a:cubicBezTo>
                    <a:cubicBezTo>
                      <a:pt x="1255" y="38"/>
                      <a:pt x="1254" y="38"/>
                      <a:pt x="1253" y="38"/>
                    </a:cubicBezTo>
                    <a:cubicBezTo>
                      <a:pt x="1251" y="38"/>
                      <a:pt x="1248" y="39"/>
                      <a:pt x="1247" y="39"/>
                    </a:cubicBezTo>
                    <a:cubicBezTo>
                      <a:pt x="1246" y="39"/>
                      <a:pt x="1245" y="39"/>
                      <a:pt x="1244" y="41"/>
                    </a:cubicBezTo>
                    <a:cubicBezTo>
                      <a:pt x="1242" y="41"/>
                      <a:pt x="1239" y="41"/>
                      <a:pt x="1237" y="42"/>
                    </a:cubicBezTo>
                    <a:lnTo>
                      <a:pt x="1235" y="42"/>
                    </a:lnTo>
                    <a:cubicBezTo>
                      <a:pt x="1228" y="44"/>
                      <a:pt x="1221" y="45"/>
                      <a:pt x="1214" y="47"/>
                    </a:cubicBezTo>
                    <a:lnTo>
                      <a:pt x="1212" y="47"/>
                    </a:lnTo>
                    <a:cubicBezTo>
                      <a:pt x="1209" y="48"/>
                      <a:pt x="1207" y="48"/>
                      <a:pt x="1205" y="49"/>
                    </a:cubicBezTo>
                    <a:lnTo>
                      <a:pt x="1203" y="49"/>
                    </a:lnTo>
                    <a:cubicBezTo>
                      <a:pt x="1201" y="51"/>
                      <a:pt x="1198" y="51"/>
                      <a:pt x="1196" y="52"/>
                    </a:cubicBezTo>
                    <a:lnTo>
                      <a:pt x="1195" y="52"/>
                    </a:lnTo>
                    <a:cubicBezTo>
                      <a:pt x="1185" y="54"/>
                      <a:pt x="1175" y="57"/>
                      <a:pt x="1164" y="59"/>
                    </a:cubicBezTo>
                    <a:cubicBezTo>
                      <a:pt x="1163" y="61"/>
                      <a:pt x="1163" y="61"/>
                      <a:pt x="1163" y="61"/>
                    </a:cubicBezTo>
                    <a:cubicBezTo>
                      <a:pt x="1160" y="61"/>
                      <a:pt x="1158" y="62"/>
                      <a:pt x="1155" y="63"/>
                    </a:cubicBezTo>
                    <a:lnTo>
                      <a:pt x="1154" y="63"/>
                    </a:lnTo>
                    <a:cubicBezTo>
                      <a:pt x="1144" y="66"/>
                      <a:pt x="1133" y="68"/>
                      <a:pt x="1123" y="72"/>
                    </a:cubicBezTo>
                    <a:cubicBezTo>
                      <a:pt x="1119" y="73"/>
                      <a:pt x="1117" y="74"/>
                      <a:pt x="1115" y="74"/>
                    </a:cubicBezTo>
                    <a:cubicBezTo>
                      <a:pt x="1114" y="74"/>
                      <a:pt x="1114" y="74"/>
                      <a:pt x="1114" y="75"/>
                    </a:cubicBezTo>
                    <a:cubicBezTo>
                      <a:pt x="1111" y="75"/>
                      <a:pt x="1109" y="76"/>
                      <a:pt x="1106" y="77"/>
                    </a:cubicBezTo>
                    <a:cubicBezTo>
                      <a:pt x="1095" y="81"/>
                      <a:pt x="1085" y="84"/>
                      <a:pt x="1075" y="87"/>
                    </a:cubicBezTo>
                    <a:lnTo>
                      <a:pt x="1074" y="87"/>
                    </a:lnTo>
                    <a:cubicBezTo>
                      <a:pt x="1058" y="93"/>
                      <a:pt x="1042" y="98"/>
                      <a:pt x="1027" y="104"/>
                    </a:cubicBezTo>
                    <a:lnTo>
                      <a:pt x="1026" y="104"/>
                    </a:lnTo>
                    <a:cubicBezTo>
                      <a:pt x="1014" y="108"/>
                      <a:pt x="1000" y="114"/>
                      <a:pt x="988" y="120"/>
                    </a:cubicBezTo>
                    <a:lnTo>
                      <a:pt x="987" y="120"/>
                    </a:lnTo>
                    <a:cubicBezTo>
                      <a:pt x="985" y="120"/>
                      <a:pt x="982" y="121"/>
                      <a:pt x="979" y="122"/>
                    </a:cubicBezTo>
                    <a:cubicBezTo>
                      <a:pt x="979" y="122"/>
                      <a:pt x="979" y="122"/>
                      <a:pt x="979" y="123"/>
                    </a:cubicBezTo>
                    <a:cubicBezTo>
                      <a:pt x="951" y="134"/>
                      <a:pt x="922" y="146"/>
                      <a:pt x="896" y="158"/>
                    </a:cubicBezTo>
                    <a:lnTo>
                      <a:pt x="896" y="160"/>
                    </a:lnTo>
                    <a:cubicBezTo>
                      <a:pt x="883" y="165"/>
                      <a:pt x="870" y="171"/>
                      <a:pt x="858" y="177"/>
                    </a:cubicBezTo>
                    <a:cubicBezTo>
                      <a:pt x="843" y="185"/>
                      <a:pt x="829" y="192"/>
                      <a:pt x="814" y="200"/>
                    </a:cubicBezTo>
                    <a:cubicBezTo>
                      <a:pt x="814" y="200"/>
                      <a:pt x="813" y="201"/>
                      <a:pt x="813" y="201"/>
                    </a:cubicBezTo>
                    <a:cubicBezTo>
                      <a:pt x="811" y="202"/>
                      <a:pt x="809" y="203"/>
                      <a:pt x="807" y="204"/>
                    </a:cubicBezTo>
                    <a:lnTo>
                      <a:pt x="805" y="204"/>
                    </a:lnTo>
                    <a:cubicBezTo>
                      <a:pt x="799" y="209"/>
                      <a:pt x="791" y="212"/>
                      <a:pt x="784" y="216"/>
                    </a:cubicBezTo>
                    <a:cubicBezTo>
                      <a:pt x="782" y="217"/>
                      <a:pt x="780" y="219"/>
                      <a:pt x="778" y="220"/>
                    </a:cubicBezTo>
                    <a:cubicBezTo>
                      <a:pt x="778" y="220"/>
                      <a:pt x="777" y="221"/>
                      <a:pt x="777" y="221"/>
                    </a:cubicBezTo>
                    <a:cubicBezTo>
                      <a:pt x="774" y="222"/>
                      <a:pt x="773" y="223"/>
                      <a:pt x="771" y="224"/>
                    </a:cubicBezTo>
                    <a:cubicBezTo>
                      <a:pt x="770" y="224"/>
                      <a:pt x="770" y="224"/>
                      <a:pt x="770" y="225"/>
                    </a:cubicBezTo>
                    <a:cubicBezTo>
                      <a:pt x="760" y="230"/>
                      <a:pt x="752" y="235"/>
                      <a:pt x="743" y="241"/>
                    </a:cubicBezTo>
                    <a:cubicBezTo>
                      <a:pt x="742" y="241"/>
                      <a:pt x="742" y="241"/>
                      <a:pt x="741" y="242"/>
                    </a:cubicBezTo>
                    <a:cubicBezTo>
                      <a:pt x="739" y="243"/>
                      <a:pt x="736" y="244"/>
                      <a:pt x="735" y="245"/>
                    </a:cubicBezTo>
                    <a:cubicBezTo>
                      <a:pt x="735" y="245"/>
                      <a:pt x="733" y="246"/>
                      <a:pt x="733" y="246"/>
                    </a:cubicBezTo>
                    <a:cubicBezTo>
                      <a:pt x="732" y="247"/>
                      <a:pt x="730" y="249"/>
                      <a:pt x="728" y="250"/>
                    </a:cubicBezTo>
                    <a:cubicBezTo>
                      <a:pt x="726" y="250"/>
                      <a:pt x="726" y="251"/>
                      <a:pt x="725" y="251"/>
                    </a:cubicBezTo>
                    <a:cubicBezTo>
                      <a:pt x="720" y="254"/>
                      <a:pt x="714" y="259"/>
                      <a:pt x="708" y="262"/>
                    </a:cubicBezTo>
                    <a:cubicBezTo>
                      <a:pt x="708" y="263"/>
                      <a:pt x="706" y="263"/>
                      <a:pt x="705" y="263"/>
                    </a:cubicBezTo>
                    <a:cubicBezTo>
                      <a:pt x="704" y="264"/>
                      <a:pt x="702" y="265"/>
                      <a:pt x="701" y="266"/>
                    </a:cubicBezTo>
                    <a:cubicBezTo>
                      <a:pt x="700" y="268"/>
                      <a:pt x="699" y="268"/>
                      <a:pt x="699" y="269"/>
                    </a:cubicBezTo>
                    <a:cubicBezTo>
                      <a:pt x="696" y="270"/>
                      <a:pt x="695" y="271"/>
                      <a:pt x="693" y="272"/>
                    </a:cubicBezTo>
                    <a:cubicBezTo>
                      <a:pt x="692" y="272"/>
                      <a:pt x="691" y="273"/>
                      <a:pt x="691" y="273"/>
                    </a:cubicBezTo>
                    <a:cubicBezTo>
                      <a:pt x="689" y="274"/>
                      <a:pt x="688" y="275"/>
                      <a:pt x="686" y="276"/>
                    </a:cubicBezTo>
                    <a:cubicBezTo>
                      <a:pt x="684" y="278"/>
                      <a:pt x="684" y="278"/>
                      <a:pt x="683" y="279"/>
                    </a:cubicBezTo>
                    <a:cubicBezTo>
                      <a:pt x="680" y="280"/>
                      <a:pt x="678" y="282"/>
                      <a:pt x="675" y="283"/>
                    </a:cubicBezTo>
                    <a:cubicBezTo>
                      <a:pt x="674" y="284"/>
                      <a:pt x="673" y="285"/>
                      <a:pt x="671" y="286"/>
                    </a:cubicBezTo>
                    <a:cubicBezTo>
                      <a:pt x="670" y="286"/>
                      <a:pt x="669" y="288"/>
                      <a:pt x="667" y="289"/>
                    </a:cubicBezTo>
                    <a:cubicBezTo>
                      <a:pt x="666" y="290"/>
                      <a:pt x="665" y="291"/>
                      <a:pt x="663" y="291"/>
                    </a:cubicBezTo>
                    <a:cubicBezTo>
                      <a:pt x="663" y="292"/>
                      <a:pt x="662" y="293"/>
                      <a:pt x="660" y="294"/>
                    </a:cubicBezTo>
                    <a:cubicBezTo>
                      <a:pt x="659" y="295"/>
                      <a:pt x="657" y="295"/>
                      <a:pt x="656" y="296"/>
                    </a:cubicBezTo>
                    <a:cubicBezTo>
                      <a:pt x="655" y="298"/>
                      <a:pt x="653" y="299"/>
                      <a:pt x="652" y="299"/>
                    </a:cubicBezTo>
                    <a:cubicBezTo>
                      <a:pt x="651" y="300"/>
                      <a:pt x="650" y="301"/>
                      <a:pt x="649" y="302"/>
                    </a:cubicBezTo>
                    <a:cubicBezTo>
                      <a:pt x="646" y="303"/>
                      <a:pt x="646" y="303"/>
                      <a:pt x="645" y="304"/>
                    </a:cubicBezTo>
                    <a:cubicBezTo>
                      <a:pt x="642" y="306"/>
                      <a:pt x="640" y="308"/>
                      <a:pt x="637" y="310"/>
                    </a:cubicBezTo>
                    <a:cubicBezTo>
                      <a:pt x="636" y="310"/>
                      <a:pt x="635" y="311"/>
                      <a:pt x="635" y="312"/>
                    </a:cubicBezTo>
                    <a:cubicBezTo>
                      <a:pt x="633" y="313"/>
                      <a:pt x="632" y="314"/>
                      <a:pt x="631" y="314"/>
                    </a:cubicBezTo>
                    <a:cubicBezTo>
                      <a:pt x="629" y="315"/>
                      <a:pt x="627" y="316"/>
                      <a:pt x="626" y="318"/>
                    </a:cubicBezTo>
                    <a:cubicBezTo>
                      <a:pt x="625" y="319"/>
                      <a:pt x="624" y="319"/>
                      <a:pt x="623" y="320"/>
                    </a:cubicBezTo>
                    <a:cubicBezTo>
                      <a:pt x="622" y="321"/>
                      <a:pt x="621" y="322"/>
                      <a:pt x="619" y="323"/>
                    </a:cubicBezTo>
                    <a:cubicBezTo>
                      <a:pt x="617" y="324"/>
                      <a:pt x="616" y="324"/>
                      <a:pt x="615" y="325"/>
                    </a:cubicBezTo>
                    <a:cubicBezTo>
                      <a:pt x="614" y="326"/>
                      <a:pt x="613" y="328"/>
                      <a:pt x="612" y="329"/>
                    </a:cubicBezTo>
                    <a:cubicBezTo>
                      <a:pt x="610" y="330"/>
                      <a:pt x="607" y="331"/>
                      <a:pt x="605" y="333"/>
                    </a:cubicBezTo>
                    <a:lnTo>
                      <a:pt x="604" y="333"/>
                    </a:lnTo>
                    <a:cubicBezTo>
                      <a:pt x="603" y="335"/>
                      <a:pt x="600" y="338"/>
                      <a:pt x="597" y="339"/>
                    </a:cubicBezTo>
                    <a:cubicBezTo>
                      <a:pt x="596" y="340"/>
                      <a:pt x="595" y="341"/>
                      <a:pt x="594" y="341"/>
                    </a:cubicBezTo>
                    <a:cubicBezTo>
                      <a:pt x="593" y="342"/>
                      <a:pt x="591" y="343"/>
                      <a:pt x="590" y="344"/>
                    </a:cubicBezTo>
                    <a:cubicBezTo>
                      <a:pt x="588" y="345"/>
                      <a:pt x="587" y="347"/>
                      <a:pt x="587" y="347"/>
                    </a:cubicBezTo>
                    <a:cubicBezTo>
                      <a:pt x="585" y="348"/>
                      <a:pt x="584" y="350"/>
                      <a:pt x="582" y="351"/>
                    </a:cubicBezTo>
                    <a:cubicBezTo>
                      <a:pt x="581" y="351"/>
                      <a:pt x="581" y="352"/>
                      <a:pt x="580" y="352"/>
                    </a:cubicBezTo>
                    <a:cubicBezTo>
                      <a:pt x="577" y="354"/>
                      <a:pt x="576" y="355"/>
                      <a:pt x="574" y="358"/>
                    </a:cubicBezTo>
                    <a:cubicBezTo>
                      <a:pt x="573" y="358"/>
                      <a:pt x="573" y="358"/>
                      <a:pt x="573" y="359"/>
                    </a:cubicBezTo>
                    <a:cubicBezTo>
                      <a:pt x="570" y="360"/>
                      <a:pt x="567" y="362"/>
                      <a:pt x="565" y="364"/>
                    </a:cubicBezTo>
                    <a:cubicBezTo>
                      <a:pt x="562" y="367"/>
                      <a:pt x="560" y="369"/>
                      <a:pt x="557" y="370"/>
                    </a:cubicBezTo>
                    <a:cubicBezTo>
                      <a:pt x="556" y="371"/>
                      <a:pt x="556" y="371"/>
                      <a:pt x="556" y="371"/>
                    </a:cubicBezTo>
                    <a:cubicBezTo>
                      <a:pt x="554" y="373"/>
                      <a:pt x="552" y="374"/>
                      <a:pt x="550" y="377"/>
                    </a:cubicBezTo>
                    <a:cubicBezTo>
                      <a:pt x="550" y="377"/>
                      <a:pt x="548" y="377"/>
                      <a:pt x="548" y="378"/>
                    </a:cubicBezTo>
                    <a:cubicBezTo>
                      <a:pt x="546" y="380"/>
                      <a:pt x="544" y="381"/>
                      <a:pt x="542" y="383"/>
                    </a:cubicBezTo>
                    <a:cubicBezTo>
                      <a:pt x="534" y="390"/>
                      <a:pt x="526" y="397"/>
                      <a:pt x="518" y="402"/>
                    </a:cubicBezTo>
                    <a:cubicBezTo>
                      <a:pt x="518" y="402"/>
                      <a:pt x="518" y="403"/>
                      <a:pt x="517" y="403"/>
                    </a:cubicBezTo>
                    <a:cubicBezTo>
                      <a:pt x="400" y="503"/>
                      <a:pt x="297" y="619"/>
                      <a:pt x="212" y="748"/>
                    </a:cubicBezTo>
                    <a:lnTo>
                      <a:pt x="211" y="748"/>
                    </a:lnTo>
                    <a:cubicBezTo>
                      <a:pt x="206" y="756"/>
                      <a:pt x="200" y="765"/>
                      <a:pt x="196" y="773"/>
                    </a:cubicBezTo>
                    <a:cubicBezTo>
                      <a:pt x="195" y="774"/>
                      <a:pt x="195" y="774"/>
                      <a:pt x="195" y="774"/>
                    </a:cubicBezTo>
                    <a:cubicBezTo>
                      <a:pt x="192" y="776"/>
                      <a:pt x="191" y="778"/>
                      <a:pt x="190" y="781"/>
                    </a:cubicBezTo>
                    <a:cubicBezTo>
                      <a:pt x="190" y="782"/>
                      <a:pt x="189" y="783"/>
                      <a:pt x="189" y="783"/>
                    </a:cubicBezTo>
                    <a:cubicBezTo>
                      <a:pt x="188" y="785"/>
                      <a:pt x="187" y="787"/>
                      <a:pt x="186" y="789"/>
                    </a:cubicBezTo>
                    <a:cubicBezTo>
                      <a:pt x="185" y="789"/>
                      <a:pt x="185" y="791"/>
                      <a:pt x="183" y="792"/>
                    </a:cubicBezTo>
                    <a:cubicBezTo>
                      <a:pt x="182" y="793"/>
                      <a:pt x="181" y="795"/>
                      <a:pt x="180" y="797"/>
                    </a:cubicBezTo>
                    <a:cubicBezTo>
                      <a:pt x="179" y="798"/>
                      <a:pt x="179" y="798"/>
                      <a:pt x="179" y="799"/>
                    </a:cubicBezTo>
                    <a:cubicBezTo>
                      <a:pt x="177" y="802"/>
                      <a:pt x="176" y="805"/>
                      <a:pt x="175" y="807"/>
                    </a:cubicBezTo>
                    <a:cubicBezTo>
                      <a:pt x="173" y="808"/>
                      <a:pt x="172" y="809"/>
                      <a:pt x="172" y="811"/>
                    </a:cubicBezTo>
                    <a:cubicBezTo>
                      <a:pt x="171" y="812"/>
                      <a:pt x="170" y="813"/>
                      <a:pt x="169" y="815"/>
                    </a:cubicBezTo>
                    <a:cubicBezTo>
                      <a:pt x="168" y="816"/>
                      <a:pt x="168" y="818"/>
                      <a:pt x="167" y="819"/>
                    </a:cubicBezTo>
                    <a:cubicBezTo>
                      <a:pt x="166" y="821"/>
                      <a:pt x="166" y="822"/>
                      <a:pt x="165" y="823"/>
                    </a:cubicBezTo>
                    <a:cubicBezTo>
                      <a:pt x="163" y="824"/>
                      <a:pt x="163" y="826"/>
                      <a:pt x="161" y="827"/>
                    </a:cubicBezTo>
                    <a:cubicBezTo>
                      <a:pt x="161" y="828"/>
                      <a:pt x="161" y="828"/>
                      <a:pt x="161" y="829"/>
                    </a:cubicBezTo>
                    <a:cubicBezTo>
                      <a:pt x="94" y="943"/>
                      <a:pt x="40" y="1065"/>
                      <a:pt x="1" y="1194"/>
                    </a:cubicBezTo>
                    <a:cubicBezTo>
                      <a:pt x="296" y="937"/>
                      <a:pt x="681" y="782"/>
                      <a:pt x="1100" y="782"/>
                    </a:cubicBezTo>
                    <a:cubicBezTo>
                      <a:pt x="1565" y="782"/>
                      <a:pt x="1984" y="970"/>
                      <a:pt x="2288" y="1275"/>
                    </a:cubicBezTo>
                    <a:cubicBezTo>
                      <a:pt x="2590" y="1577"/>
                      <a:pt x="2778" y="1997"/>
                      <a:pt x="2778" y="2459"/>
                    </a:cubicBezTo>
                    <a:lnTo>
                      <a:pt x="2778" y="8357"/>
                    </a:lnTo>
                    <a:lnTo>
                      <a:pt x="3285" y="8357"/>
                    </a:lnTo>
                    <a:lnTo>
                      <a:pt x="3285" y="1677"/>
                    </a:lnTo>
                    <a:cubicBezTo>
                      <a:pt x="3285" y="1110"/>
                      <a:pt x="3003" y="609"/>
                      <a:pt x="2574" y="305"/>
                    </a:cubicBezTo>
                    <a:cubicBezTo>
                      <a:pt x="2300" y="113"/>
                      <a:pt x="1967" y="0"/>
                      <a:pt x="1608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1974850" y="3172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677" y="0"/>
                    </a:moveTo>
                    <a:cubicBezTo>
                      <a:pt x="751" y="0"/>
                      <a:pt x="0" y="752"/>
                      <a:pt x="0" y="1677"/>
                    </a:cubicBezTo>
                    <a:lnTo>
                      <a:pt x="0" y="8357"/>
                    </a:lnTo>
                    <a:lnTo>
                      <a:pt x="3354" y="8357"/>
                    </a:lnTo>
                    <a:lnTo>
                      <a:pt x="3354" y="1677"/>
                    </a:lnTo>
                    <a:cubicBezTo>
                      <a:pt x="3354" y="750"/>
                      <a:pt x="2603" y="0"/>
                      <a:pt x="16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2041775" y="325475"/>
                <a:ext cx="169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349" extrusionOk="0">
                    <a:moveTo>
                      <a:pt x="0" y="1"/>
                    </a:moveTo>
                    <a:lnTo>
                      <a:pt x="0" y="2"/>
                    </a:lnTo>
                    <a:cubicBezTo>
                      <a:pt x="411" y="308"/>
                      <a:pt x="677" y="796"/>
                      <a:pt x="677" y="1348"/>
                    </a:cubicBezTo>
                    <a:lnTo>
                      <a:pt x="677" y="1347"/>
                    </a:lnTo>
                    <a:cubicBezTo>
                      <a:pt x="677" y="885"/>
                      <a:pt x="490" y="465"/>
                      <a:pt x="186" y="161"/>
                    </a:cubicBezTo>
                    <a:cubicBezTo>
                      <a:pt x="128" y="103"/>
                      <a:pt x="66" y="50"/>
                      <a:pt x="0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2016775" y="317250"/>
                <a:ext cx="25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3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75" y="0"/>
                      <a:pt x="721" y="124"/>
                      <a:pt x="1000" y="331"/>
                    </a:cubicBezTo>
                    <a:lnTo>
                      <a:pt x="1000" y="330"/>
                    </a:lnTo>
                    <a:cubicBezTo>
                      <a:pt x="720" y="123"/>
                      <a:pt x="375" y="0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2016075" y="31725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0"/>
                      <a:pt x="14" y="0"/>
                    </a:cubicBezTo>
                    <a:cubicBezTo>
                      <a:pt x="11" y="0"/>
                      <a:pt x="10" y="0"/>
                      <a:pt x="9" y="0"/>
                    </a:cubicBezTo>
                    <a:close/>
                    <a:moveTo>
                      <a:pt x="19" y="0"/>
                    </a:moveTo>
                    <a:lnTo>
                      <a:pt x="26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1976600" y="3172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579" y="0"/>
                    </a:moveTo>
                    <a:cubicBezTo>
                      <a:pt x="833" y="13"/>
                      <a:pt x="205" y="512"/>
                      <a:pt x="0" y="1194"/>
                    </a:cubicBezTo>
                    <a:cubicBezTo>
                      <a:pt x="295" y="937"/>
                      <a:pt x="680" y="782"/>
                      <a:pt x="1101" y="782"/>
                    </a:cubicBezTo>
                    <a:cubicBezTo>
                      <a:pt x="1564" y="782"/>
                      <a:pt x="1983" y="970"/>
                      <a:pt x="2287" y="1275"/>
                    </a:cubicBezTo>
                    <a:cubicBezTo>
                      <a:pt x="2590" y="1577"/>
                      <a:pt x="2777" y="1997"/>
                      <a:pt x="2777" y="2459"/>
                    </a:cubicBezTo>
                    <a:lnTo>
                      <a:pt x="2777" y="8357"/>
                    </a:lnTo>
                    <a:lnTo>
                      <a:pt x="3284" y="8357"/>
                    </a:lnTo>
                    <a:lnTo>
                      <a:pt x="3284" y="1677"/>
                    </a:lnTo>
                    <a:cubicBezTo>
                      <a:pt x="3284" y="1125"/>
                      <a:pt x="3018" y="637"/>
                      <a:pt x="2607" y="331"/>
                    </a:cubicBezTo>
                    <a:cubicBezTo>
                      <a:pt x="2328" y="124"/>
                      <a:pt x="1982" y="0"/>
                      <a:pt x="1607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1974850" y="25088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608"/>
                      <a:pt x="751" y="8358"/>
                      <a:pt x="1677" y="8358"/>
                    </a:cubicBezTo>
                    <a:cubicBezTo>
                      <a:pt x="2603" y="8358"/>
                      <a:pt x="3354" y="7608"/>
                      <a:pt x="3354" y="6681"/>
                    </a:cubicBezTo>
                    <a:lnTo>
                      <a:pt x="33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1974850" y="2675975"/>
                <a:ext cx="178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371" extrusionOk="0">
                    <a:moveTo>
                      <a:pt x="0" y="1"/>
                    </a:moveTo>
                    <a:cubicBezTo>
                      <a:pt x="2" y="463"/>
                      <a:pt x="188" y="879"/>
                      <a:pt x="491" y="1183"/>
                    </a:cubicBezTo>
                    <a:cubicBezTo>
                      <a:pt x="559" y="1251"/>
                      <a:pt x="634" y="1314"/>
                      <a:pt x="715" y="1370"/>
                    </a:cubicBezTo>
                    <a:cubicBezTo>
                      <a:pt x="283" y="1067"/>
                      <a:pt x="2" y="567"/>
                      <a:pt x="0" y="1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1993250" y="2710600"/>
                <a:ext cx="23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88" extrusionOk="0">
                    <a:moveTo>
                      <a:pt x="0" y="0"/>
                    </a:moveTo>
                    <a:cubicBezTo>
                      <a:pt x="269" y="181"/>
                      <a:pt x="592" y="288"/>
                      <a:pt x="940" y="288"/>
                    </a:cubicBezTo>
                    <a:lnTo>
                      <a:pt x="941" y="288"/>
                    </a:lnTo>
                    <a:cubicBezTo>
                      <a:pt x="592" y="288"/>
                      <a:pt x="269" y="181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1974850" y="2508825"/>
                <a:ext cx="126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" extrusionOk="0">
                    <a:moveTo>
                      <a:pt x="0" y="1"/>
                    </a:moveTo>
                    <a:lnTo>
                      <a:pt x="0" y="2"/>
                    </a:lnTo>
                    <a:lnTo>
                      <a:pt x="506" y="2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1974850" y="2508850"/>
                <a:ext cx="821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249"/>
                      <a:pt x="282" y="7751"/>
                      <a:pt x="715" y="8055"/>
                    </a:cubicBezTo>
                    <a:cubicBezTo>
                      <a:pt x="987" y="8245"/>
                      <a:pt x="1319" y="8358"/>
                      <a:pt x="1677" y="8358"/>
                    </a:cubicBezTo>
                    <a:lnTo>
                      <a:pt x="1704" y="8358"/>
                    </a:lnTo>
                    <a:cubicBezTo>
                      <a:pt x="2452" y="8346"/>
                      <a:pt x="3079" y="7845"/>
                      <a:pt x="3284" y="7164"/>
                    </a:cubicBezTo>
                    <a:lnTo>
                      <a:pt x="3284" y="7164"/>
                    </a:lnTo>
                    <a:cubicBezTo>
                      <a:pt x="2989" y="7421"/>
                      <a:pt x="2604" y="7577"/>
                      <a:pt x="2183" y="7577"/>
                    </a:cubicBezTo>
                    <a:cubicBezTo>
                      <a:pt x="1721" y="7577"/>
                      <a:pt x="1301" y="7389"/>
                      <a:pt x="997" y="7085"/>
                    </a:cubicBezTo>
                    <a:cubicBezTo>
                      <a:pt x="695" y="6781"/>
                      <a:pt x="506" y="6363"/>
                      <a:pt x="506" y="5899"/>
                    </a:cubicBez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1738425" y="25088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608"/>
                      <a:pt x="752" y="8358"/>
                      <a:pt x="1678" y="8358"/>
                    </a:cubicBezTo>
                    <a:cubicBezTo>
                      <a:pt x="2604" y="8358"/>
                      <a:pt x="3355" y="7608"/>
                      <a:pt x="3355" y="6681"/>
                    </a:cubicBez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1738425" y="2676100"/>
                <a:ext cx="1847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81" extrusionOk="0">
                    <a:moveTo>
                      <a:pt x="1" y="0"/>
                    </a:moveTo>
                    <a:cubicBezTo>
                      <a:pt x="3" y="461"/>
                      <a:pt x="191" y="875"/>
                      <a:pt x="492" y="1178"/>
                    </a:cubicBezTo>
                    <a:cubicBezTo>
                      <a:pt x="567" y="1253"/>
                      <a:pt x="650" y="1321"/>
                      <a:pt x="739" y="1381"/>
                    </a:cubicBezTo>
                    <a:lnTo>
                      <a:pt x="739" y="1380"/>
                    </a:lnTo>
                    <a:cubicBezTo>
                      <a:pt x="296" y="1080"/>
                      <a:pt x="4" y="575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1756875" y="2710575"/>
                <a:ext cx="234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89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68" y="183"/>
                      <a:pt x="590" y="288"/>
                      <a:pt x="937" y="289"/>
                    </a:cubicBezTo>
                    <a:lnTo>
                      <a:pt x="937" y="289"/>
                    </a:lnTo>
                    <a:cubicBezTo>
                      <a:pt x="590" y="288"/>
                      <a:pt x="268" y="183"/>
                      <a:pt x="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1738425" y="2508825"/>
                <a:ext cx="127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507" y="2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1738425" y="25088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259"/>
                      <a:pt x="293" y="7768"/>
                      <a:pt x="739" y="8070"/>
                    </a:cubicBezTo>
                    <a:cubicBezTo>
                      <a:pt x="1007" y="8252"/>
                      <a:pt x="1329" y="8358"/>
                      <a:pt x="1678" y="8358"/>
                    </a:cubicBezTo>
                    <a:lnTo>
                      <a:pt x="1706" y="8358"/>
                    </a:lnTo>
                    <a:cubicBezTo>
                      <a:pt x="2452" y="8346"/>
                      <a:pt x="3080" y="7845"/>
                      <a:pt x="3285" y="7164"/>
                    </a:cubicBezTo>
                    <a:lnTo>
                      <a:pt x="3285" y="7164"/>
                    </a:lnTo>
                    <a:cubicBezTo>
                      <a:pt x="2990" y="7421"/>
                      <a:pt x="2605" y="7577"/>
                      <a:pt x="2184" y="7577"/>
                    </a:cubicBezTo>
                    <a:cubicBezTo>
                      <a:pt x="1722" y="7577"/>
                      <a:pt x="1302" y="7389"/>
                      <a:pt x="998" y="7085"/>
                    </a:cubicBezTo>
                    <a:cubicBezTo>
                      <a:pt x="695" y="6781"/>
                      <a:pt x="507" y="6363"/>
                      <a:pt x="507" y="5899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502025" y="25088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608"/>
                      <a:pt x="752" y="8358"/>
                      <a:pt x="1679" y="8358"/>
                    </a:cubicBezTo>
                    <a:cubicBezTo>
                      <a:pt x="2604" y="8358"/>
                      <a:pt x="3356" y="7608"/>
                      <a:pt x="3356" y="6681"/>
                    </a:cubicBezTo>
                    <a:lnTo>
                      <a:pt x="33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1502025" y="2676000"/>
                <a:ext cx="21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460" extrusionOk="0">
                    <a:moveTo>
                      <a:pt x="1" y="0"/>
                    </a:moveTo>
                    <a:cubicBezTo>
                      <a:pt x="2" y="462"/>
                      <a:pt x="190" y="878"/>
                      <a:pt x="491" y="1182"/>
                    </a:cubicBezTo>
                    <a:cubicBezTo>
                      <a:pt x="600" y="1290"/>
                      <a:pt x="724" y="1384"/>
                      <a:pt x="858" y="1459"/>
                    </a:cubicBezTo>
                    <a:cubicBezTo>
                      <a:pt x="348" y="1172"/>
                      <a:pt x="2" y="627"/>
                      <a:pt x="1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1523475" y="2712475"/>
                <a:ext cx="205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13" extrusionOk="0">
                    <a:moveTo>
                      <a:pt x="0" y="0"/>
                    </a:moveTo>
                    <a:cubicBezTo>
                      <a:pt x="243" y="136"/>
                      <a:pt x="522" y="213"/>
                      <a:pt x="819" y="213"/>
                    </a:cubicBezTo>
                    <a:lnTo>
                      <a:pt x="821" y="213"/>
                    </a:lnTo>
                    <a:cubicBezTo>
                      <a:pt x="522" y="213"/>
                      <a:pt x="243" y="135"/>
                      <a:pt x="0" y="0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1502025" y="2508825"/>
                <a:ext cx="126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507" y="2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1502025" y="2508850"/>
                <a:ext cx="8212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310"/>
                      <a:pt x="347" y="7857"/>
                      <a:pt x="858" y="8145"/>
                    </a:cubicBezTo>
                    <a:cubicBezTo>
                      <a:pt x="1101" y="8280"/>
                      <a:pt x="1380" y="8358"/>
                      <a:pt x="1679" y="8358"/>
                    </a:cubicBezTo>
                    <a:lnTo>
                      <a:pt x="1695" y="8358"/>
                    </a:lnTo>
                    <a:cubicBezTo>
                      <a:pt x="2247" y="8352"/>
                      <a:pt x="2736" y="8080"/>
                      <a:pt x="3037" y="7663"/>
                    </a:cubicBezTo>
                    <a:cubicBezTo>
                      <a:pt x="3037" y="7663"/>
                      <a:pt x="3038" y="7661"/>
                      <a:pt x="3039" y="7661"/>
                    </a:cubicBezTo>
                    <a:cubicBezTo>
                      <a:pt x="3039" y="7660"/>
                      <a:pt x="3041" y="7659"/>
                      <a:pt x="3042" y="7658"/>
                    </a:cubicBezTo>
                    <a:cubicBezTo>
                      <a:pt x="3043" y="7657"/>
                      <a:pt x="3044" y="7655"/>
                      <a:pt x="3044" y="7653"/>
                    </a:cubicBezTo>
                    <a:cubicBezTo>
                      <a:pt x="3045" y="7652"/>
                      <a:pt x="3046" y="7651"/>
                      <a:pt x="3046" y="7650"/>
                    </a:cubicBezTo>
                    <a:cubicBezTo>
                      <a:pt x="3048" y="7649"/>
                      <a:pt x="3049" y="7647"/>
                      <a:pt x="3051" y="7643"/>
                    </a:cubicBezTo>
                    <a:lnTo>
                      <a:pt x="3052" y="7643"/>
                    </a:lnTo>
                    <a:cubicBezTo>
                      <a:pt x="3134" y="7525"/>
                      <a:pt x="3202" y="7396"/>
                      <a:pt x="3252" y="7258"/>
                    </a:cubicBezTo>
                    <a:cubicBezTo>
                      <a:pt x="3254" y="7256"/>
                      <a:pt x="3254" y="7255"/>
                      <a:pt x="3255" y="7253"/>
                    </a:cubicBezTo>
                    <a:cubicBezTo>
                      <a:pt x="3255" y="7252"/>
                      <a:pt x="3255" y="7252"/>
                      <a:pt x="3255" y="7252"/>
                    </a:cubicBezTo>
                    <a:cubicBezTo>
                      <a:pt x="3265" y="7222"/>
                      <a:pt x="3275" y="7193"/>
                      <a:pt x="3284" y="7164"/>
                    </a:cubicBezTo>
                    <a:lnTo>
                      <a:pt x="3284" y="7164"/>
                    </a:lnTo>
                    <a:cubicBezTo>
                      <a:pt x="2991" y="7421"/>
                      <a:pt x="2604" y="7577"/>
                      <a:pt x="2185" y="7577"/>
                    </a:cubicBezTo>
                    <a:cubicBezTo>
                      <a:pt x="1721" y="7577"/>
                      <a:pt x="1302" y="7389"/>
                      <a:pt x="998" y="7085"/>
                    </a:cubicBezTo>
                    <a:cubicBezTo>
                      <a:pt x="696" y="6781"/>
                      <a:pt x="507" y="6363"/>
                      <a:pt x="507" y="5899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1265650" y="2508850"/>
                <a:ext cx="838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608"/>
                      <a:pt x="750" y="8358"/>
                      <a:pt x="1676" y="8358"/>
                    </a:cubicBezTo>
                    <a:cubicBezTo>
                      <a:pt x="2603" y="8358"/>
                      <a:pt x="3354" y="7608"/>
                      <a:pt x="3354" y="6681"/>
                    </a:cubicBezTo>
                    <a:lnTo>
                      <a:pt x="33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1265650" y="2675950"/>
                <a:ext cx="19575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417" extrusionOk="0">
                    <a:moveTo>
                      <a:pt x="0" y="0"/>
                    </a:moveTo>
                    <a:cubicBezTo>
                      <a:pt x="1" y="463"/>
                      <a:pt x="188" y="880"/>
                      <a:pt x="491" y="1184"/>
                    </a:cubicBezTo>
                    <a:cubicBezTo>
                      <a:pt x="579" y="1271"/>
                      <a:pt x="677" y="1350"/>
                      <a:pt x="783" y="1417"/>
                    </a:cubicBezTo>
                    <a:lnTo>
                      <a:pt x="783" y="1416"/>
                    </a:lnTo>
                    <a:cubicBezTo>
                      <a:pt x="313" y="1119"/>
                      <a:pt x="2" y="596"/>
                      <a:pt x="0" y="0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1285200" y="2711325"/>
                <a:ext cx="223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59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59" y="164"/>
                      <a:pt x="564" y="258"/>
                      <a:pt x="891" y="259"/>
                    </a:cubicBezTo>
                    <a:lnTo>
                      <a:pt x="891" y="259"/>
                    </a:lnTo>
                    <a:cubicBezTo>
                      <a:pt x="564" y="258"/>
                      <a:pt x="259" y="164"/>
                      <a:pt x="1" y="1"/>
                    </a:cubicBez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1265650" y="2508825"/>
                <a:ext cx="126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" extrusionOk="0">
                    <a:moveTo>
                      <a:pt x="0" y="1"/>
                    </a:moveTo>
                    <a:lnTo>
                      <a:pt x="0" y="2"/>
                    </a:lnTo>
                    <a:lnTo>
                      <a:pt x="507" y="2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1265650" y="2508850"/>
                <a:ext cx="82075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8358" extrusionOk="0">
                    <a:moveTo>
                      <a:pt x="0" y="1"/>
                    </a:moveTo>
                    <a:lnTo>
                      <a:pt x="0" y="6681"/>
                    </a:lnTo>
                    <a:cubicBezTo>
                      <a:pt x="0" y="7278"/>
                      <a:pt x="312" y="7803"/>
                      <a:pt x="783" y="8100"/>
                    </a:cubicBezTo>
                    <a:cubicBezTo>
                      <a:pt x="1042" y="8263"/>
                      <a:pt x="1348" y="8358"/>
                      <a:pt x="1676" y="8358"/>
                    </a:cubicBezTo>
                    <a:lnTo>
                      <a:pt x="1704" y="8358"/>
                    </a:lnTo>
                    <a:cubicBezTo>
                      <a:pt x="2452" y="8346"/>
                      <a:pt x="3079" y="7845"/>
                      <a:pt x="3283" y="7164"/>
                    </a:cubicBezTo>
                    <a:lnTo>
                      <a:pt x="3283" y="7164"/>
                    </a:lnTo>
                    <a:cubicBezTo>
                      <a:pt x="2988" y="7421"/>
                      <a:pt x="2604" y="7577"/>
                      <a:pt x="2182" y="7577"/>
                    </a:cubicBezTo>
                    <a:cubicBezTo>
                      <a:pt x="1721" y="7577"/>
                      <a:pt x="1301" y="7389"/>
                      <a:pt x="997" y="7085"/>
                    </a:cubicBezTo>
                    <a:cubicBezTo>
                      <a:pt x="694" y="6781"/>
                      <a:pt x="507" y="6363"/>
                      <a:pt x="507" y="5899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1029200" y="2508850"/>
                <a:ext cx="8390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608"/>
                      <a:pt x="752" y="8358"/>
                      <a:pt x="1679" y="8358"/>
                    </a:cubicBezTo>
                    <a:cubicBezTo>
                      <a:pt x="2606" y="8358"/>
                      <a:pt x="3356" y="7608"/>
                      <a:pt x="3356" y="6681"/>
                    </a:cubicBezTo>
                    <a:lnTo>
                      <a:pt x="33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1029200" y="2675975"/>
                <a:ext cx="214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459" extrusionOk="0">
                    <a:moveTo>
                      <a:pt x="1" y="0"/>
                    </a:moveTo>
                    <a:cubicBezTo>
                      <a:pt x="2" y="298"/>
                      <a:pt x="80" y="577"/>
                      <a:pt x="217" y="819"/>
                    </a:cubicBezTo>
                    <a:lnTo>
                      <a:pt x="217" y="819"/>
                    </a:lnTo>
                    <a:cubicBezTo>
                      <a:pt x="80" y="577"/>
                      <a:pt x="2" y="298"/>
                      <a:pt x="1" y="0"/>
                    </a:cubicBezTo>
                    <a:close/>
                    <a:moveTo>
                      <a:pt x="217" y="819"/>
                    </a:moveTo>
                    <a:cubicBezTo>
                      <a:pt x="292" y="953"/>
                      <a:pt x="385" y="1075"/>
                      <a:pt x="492" y="1183"/>
                    </a:cubicBezTo>
                    <a:cubicBezTo>
                      <a:pt x="600" y="1290"/>
                      <a:pt x="723" y="1383"/>
                      <a:pt x="855" y="1458"/>
                    </a:cubicBezTo>
                    <a:cubicBezTo>
                      <a:pt x="589" y="1307"/>
                      <a:pt x="367" y="1086"/>
                      <a:pt x="217" y="819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1050575" y="2712425"/>
                <a:ext cx="21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15" extrusionOk="0">
                    <a:moveTo>
                      <a:pt x="824" y="215"/>
                    </a:moveTo>
                    <a:cubicBezTo>
                      <a:pt x="525" y="215"/>
                      <a:pt x="244" y="137"/>
                      <a:pt x="0" y="0"/>
                    </a:cubicBezTo>
                    <a:lnTo>
                      <a:pt x="0" y="0"/>
                    </a:lnTo>
                    <a:cubicBezTo>
                      <a:pt x="244" y="137"/>
                      <a:pt x="525" y="215"/>
                      <a:pt x="824" y="215"/>
                    </a:cubicBezTo>
                    <a:lnTo>
                      <a:pt x="824" y="215"/>
                    </a:lnTo>
                    <a:close/>
                    <a:moveTo>
                      <a:pt x="825" y="215"/>
                    </a:moveTo>
                    <a:lnTo>
                      <a:pt x="833" y="215"/>
                    </a:lnTo>
                    <a:lnTo>
                      <a:pt x="825" y="215"/>
                    </a:lnTo>
                    <a:close/>
                    <a:moveTo>
                      <a:pt x="838" y="215"/>
                    </a:moveTo>
                    <a:lnTo>
                      <a:pt x="842" y="215"/>
                    </a:lnTo>
                    <a:lnTo>
                      <a:pt x="838" y="215"/>
                    </a:lnTo>
                    <a:close/>
                    <a:moveTo>
                      <a:pt x="848" y="215"/>
                    </a:moveTo>
                    <a:lnTo>
                      <a:pt x="852" y="215"/>
                    </a:lnTo>
                    <a:lnTo>
                      <a:pt x="848" y="215"/>
                    </a:lnTo>
                    <a:close/>
                  </a:path>
                </a:pathLst>
              </a:custGeom>
              <a:solidFill>
                <a:srgbClr val="636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1029200" y="2508825"/>
                <a:ext cx="8152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3261" h="7247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508" y="2"/>
                    </a:lnTo>
                    <a:lnTo>
                      <a:pt x="508" y="1"/>
                    </a:lnTo>
                    <a:close/>
                    <a:moveTo>
                      <a:pt x="3260" y="7243"/>
                    </a:moveTo>
                    <a:lnTo>
                      <a:pt x="3260" y="7243"/>
                    </a:lnTo>
                    <a:cubicBezTo>
                      <a:pt x="3259" y="7245"/>
                      <a:pt x="3259" y="7245"/>
                      <a:pt x="3259" y="7246"/>
                    </a:cubicBezTo>
                    <a:cubicBezTo>
                      <a:pt x="3259" y="7245"/>
                      <a:pt x="3260" y="7245"/>
                      <a:pt x="3260" y="7243"/>
                    </a:cubicBezTo>
                    <a:close/>
                  </a:path>
                </a:pathLst>
              </a:custGeom>
              <a:solidFill>
                <a:srgbClr val="787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1029200" y="2508850"/>
                <a:ext cx="821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358" extrusionOk="0">
                    <a:moveTo>
                      <a:pt x="1" y="1"/>
                    </a:moveTo>
                    <a:lnTo>
                      <a:pt x="1" y="6681"/>
                    </a:lnTo>
                    <a:cubicBezTo>
                      <a:pt x="1" y="7308"/>
                      <a:pt x="346" y="7855"/>
                      <a:pt x="855" y="8143"/>
                    </a:cubicBezTo>
                    <a:cubicBezTo>
                      <a:pt x="1099" y="8280"/>
                      <a:pt x="1380" y="8358"/>
                      <a:pt x="1679" y="8358"/>
                    </a:cubicBezTo>
                    <a:lnTo>
                      <a:pt x="1707" y="8358"/>
                    </a:lnTo>
                    <a:cubicBezTo>
                      <a:pt x="2110" y="8351"/>
                      <a:pt x="2479" y="8202"/>
                      <a:pt x="2766" y="7958"/>
                    </a:cubicBezTo>
                    <a:cubicBezTo>
                      <a:pt x="2766" y="7958"/>
                      <a:pt x="2766" y="7958"/>
                      <a:pt x="2766" y="7957"/>
                    </a:cubicBezTo>
                    <a:cubicBezTo>
                      <a:pt x="2768" y="7956"/>
                      <a:pt x="2769" y="7955"/>
                      <a:pt x="2772" y="7954"/>
                    </a:cubicBezTo>
                    <a:cubicBezTo>
                      <a:pt x="2773" y="7953"/>
                      <a:pt x="2773" y="7952"/>
                      <a:pt x="2774" y="7952"/>
                    </a:cubicBezTo>
                    <a:cubicBezTo>
                      <a:pt x="2775" y="7951"/>
                      <a:pt x="2776" y="7948"/>
                      <a:pt x="2778" y="7947"/>
                    </a:cubicBezTo>
                    <a:cubicBezTo>
                      <a:pt x="2779" y="7947"/>
                      <a:pt x="2781" y="7945"/>
                      <a:pt x="2782" y="7945"/>
                    </a:cubicBezTo>
                    <a:cubicBezTo>
                      <a:pt x="2783" y="7944"/>
                      <a:pt x="2784" y="7943"/>
                      <a:pt x="2784" y="7942"/>
                    </a:cubicBezTo>
                    <a:cubicBezTo>
                      <a:pt x="2787" y="7941"/>
                      <a:pt x="2789" y="7938"/>
                      <a:pt x="2792" y="7936"/>
                    </a:cubicBezTo>
                    <a:lnTo>
                      <a:pt x="2793" y="7936"/>
                    </a:lnTo>
                    <a:cubicBezTo>
                      <a:pt x="2794" y="7934"/>
                      <a:pt x="2796" y="7932"/>
                      <a:pt x="2798" y="7929"/>
                    </a:cubicBezTo>
                    <a:cubicBezTo>
                      <a:pt x="2798" y="7929"/>
                      <a:pt x="2799" y="7929"/>
                      <a:pt x="2799" y="7928"/>
                    </a:cubicBezTo>
                    <a:cubicBezTo>
                      <a:pt x="2802" y="7927"/>
                      <a:pt x="2804" y="7925"/>
                      <a:pt x="2806" y="7923"/>
                    </a:cubicBezTo>
                    <a:lnTo>
                      <a:pt x="2807" y="7923"/>
                    </a:lnTo>
                    <a:cubicBezTo>
                      <a:pt x="3005" y="7741"/>
                      <a:pt x="3160" y="7514"/>
                      <a:pt x="3255" y="7258"/>
                    </a:cubicBezTo>
                    <a:cubicBezTo>
                      <a:pt x="3255" y="7257"/>
                      <a:pt x="3255" y="7256"/>
                      <a:pt x="3255" y="7256"/>
                    </a:cubicBezTo>
                    <a:cubicBezTo>
                      <a:pt x="3256" y="7254"/>
                      <a:pt x="3257" y="7252"/>
                      <a:pt x="3257" y="7249"/>
                    </a:cubicBezTo>
                    <a:cubicBezTo>
                      <a:pt x="3258" y="7248"/>
                      <a:pt x="3258" y="7247"/>
                      <a:pt x="3259" y="7245"/>
                    </a:cubicBezTo>
                    <a:cubicBezTo>
                      <a:pt x="3259" y="7244"/>
                      <a:pt x="3260" y="7244"/>
                      <a:pt x="3260" y="7242"/>
                    </a:cubicBezTo>
                    <a:cubicBezTo>
                      <a:pt x="3269" y="7216"/>
                      <a:pt x="3278" y="7191"/>
                      <a:pt x="3286" y="7164"/>
                    </a:cubicBezTo>
                    <a:lnTo>
                      <a:pt x="3286" y="7164"/>
                    </a:lnTo>
                    <a:cubicBezTo>
                      <a:pt x="2991" y="7421"/>
                      <a:pt x="2606" y="7577"/>
                      <a:pt x="2185" y="7577"/>
                    </a:cubicBezTo>
                    <a:cubicBezTo>
                      <a:pt x="1722" y="7577"/>
                      <a:pt x="1303" y="7389"/>
                      <a:pt x="999" y="7085"/>
                    </a:cubicBezTo>
                    <a:cubicBezTo>
                      <a:pt x="696" y="6781"/>
                      <a:pt x="508" y="6363"/>
                      <a:pt x="508" y="5899"/>
                    </a:cubicBezTo>
                    <a:lnTo>
                      <a:pt x="508" y="1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2690775" y="1832600"/>
                <a:ext cx="441800" cy="441825"/>
              </a:xfrm>
              <a:custGeom>
                <a:avLst/>
                <a:gdLst/>
                <a:ahLst/>
                <a:cxnLst/>
                <a:rect l="l" t="t" r="r" b="b"/>
                <a:pathLst>
                  <a:path w="17672" h="17673" extrusionOk="0">
                    <a:moveTo>
                      <a:pt x="1907" y="0"/>
                    </a:moveTo>
                    <a:cubicBezTo>
                      <a:pt x="856" y="0"/>
                      <a:pt x="0" y="856"/>
                      <a:pt x="0" y="1908"/>
                    </a:cubicBezTo>
                    <a:lnTo>
                      <a:pt x="0" y="15766"/>
                    </a:lnTo>
                    <a:cubicBezTo>
                      <a:pt x="0" y="16817"/>
                      <a:pt x="856" y="17672"/>
                      <a:pt x="1907" y="17672"/>
                    </a:cubicBezTo>
                    <a:lnTo>
                      <a:pt x="15765" y="17672"/>
                    </a:lnTo>
                    <a:cubicBezTo>
                      <a:pt x="16817" y="17672"/>
                      <a:pt x="17671" y="16817"/>
                      <a:pt x="17671" y="15766"/>
                    </a:cubicBezTo>
                    <a:lnTo>
                      <a:pt x="17671" y="1908"/>
                    </a:lnTo>
                    <a:cubicBezTo>
                      <a:pt x="17671" y="856"/>
                      <a:pt x="16817" y="0"/>
                      <a:pt x="15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2715950" y="1857775"/>
                <a:ext cx="391450" cy="391475"/>
              </a:xfrm>
              <a:custGeom>
                <a:avLst/>
                <a:gdLst/>
                <a:ahLst/>
                <a:cxnLst/>
                <a:rect l="l" t="t" r="r" b="b"/>
                <a:pathLst>
                  <a:path w="15658" h="15659" extrusionOk="0">
                    <a:moveTo>
                      <a:pt x="900" y="0"/>
                    </a:moveTo>
                    <a:cubicBezTo>
                      <a:pt x="403" y="0"/>
                      <a:pt x="0" y="404"/>
                      <a:pt x="0" y="901"/>
                    </a:cubicBezTo>
                    <a:lnTo>
                      <a:pt x="0" y="14759"/>
                    </a:lnTo>
                    <a:cubicBezTo>
                      <a:pt x="0" y="15256"/>
                      <a:pt x="403" y="15658"/>
                      <a:pt x="900" y="15658"/>
                    </a:cubicBezTo>
                    <a:lnTo>
                      <a:pt x="14758" y="15658"/>
                    </a:lnTo>
                    <a:cubicBezTo>
                      <a:pt x="15255" y="15658"/>
                      <a:pt x="15657" y="15256"/>
                      <a:pt x="15657" y="14759"/>
                    </a:cubicBezTo>
                    <a:lnTo>
                      <a:pt x="15657" y="901"/>
                    </a:lnTo>
                    <a:cubicBezTo>
                      <a:pt x="15657" y="404"/>
                      <a:pt x="15255" y="0"/>
                      <a:pt x="14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2741125" y="1882950"/>
                <a:ext cx="341100" cy="341125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3645" extrusionOk="0">
                    <a:moveTo>
                      <a:pt x="487" y="1"/>
                    </a:moveTo>
                    <a:cubicBezTo>
                      <a:pt x="217" y="1"/>
                      <a:pt x="0" y="219"/>
                      <a:pt x="0" y="488"/>
                    </a:cubicBezTo>
                    <a:lnTo>
                      <a:pt x="0" y="13157"/>
                    </a:lnTo>
                    <a:cubicBezTo>
                      <a:pt x="0" y="13426"/>
                      <a:pt x="217" y="13644"/>
                      <a:pt x="487" y="13644"/>
                    </a:cubicBezTo>
                    <a:lnTo>
                      <a:pt x="13157" y="13644"/>
                    </a:lnTo>
                    <a:cubicBezTo>
                      <a:pt x="13425" y="13644"/>
                      <a:pt x="13643" y="13426"/>
                      <a:pt x="13643" y="13157"/>
                    </a:cubicBezTo>
                    <a:lnTo>
                      <a:pt x="13643" y="488"/>
                    </a:lnTo>
                    <a:cubicBezTo>
                      <a:pt x="13643" y="219"/>
                      <a:pt x="13425" y="1"/>
                      <a:pt x="131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2762125" y="1784275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170" y="1"/>
                    </a:moveTo>
                    <a:cubicBezTo>
                      <a:pt x="76" y="1"/>
                      <a:pt x="1" y="76"/>
                      <a:pt x="1" y="170"/>
                    </a:cubicBezTo>
                    <a:lnTo>
                      <a:pt x="1" y="1933"/>
                    </a:lnTo>
                    <a:lnTo>
                      <a:pt x="702" y="1933"/>
                    </a:lnTo>
                    <a:lnTo>
                      <a:pt x="702" y="170"/>
                    </a:lnTo>
                    <a:cubicBezTo>
                      <a:pt x="702" y="76"/>
                      <a:pt x="626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2855950" y="1784275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70" y="1"/>
                    </a:moveTo>
                    <a:cubicBezTo>
                      <a:pt x="77" y="1"/>
                      <a:pt x="1" y="76"/>
                      <a:pt x="1" y="170"/>
                    </a:cubicBezTo>
                    <a:lnTo>
                      <a:pt x="1" y="1933"/>
                    </a:lnTo>
                    <a:lnTo>
                      <a:pt x="702" y="1933"/>
                    </a:lnTo>
                    <a:lnTo>
                      <a:pt x="702" y="170"/>
                    </a:lnTo>
                    <a:cubicBezTo>
                      <a:pt x="702" y="76"/>
                      <a:pt x="626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2949825" y="1784275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169" y="1"/>
                    </a:moveTo>
                    <a:cubicBezTo>
                      <a:pt x="75" y="1"/>
                      <a:pt x="0" y="76"/>
                      <a:pt x="0" y="170"/>
                    </a:cubicBezTo>
                    <a:lnTo>
                      <a:pt x="0" y="1933"/>
                    </a:lnTo>
                    <a:lnTo>
                      <a:pt x="702" y="1933"/>
                    </a:lnTo>
                    <a:lnTo>
                      <a:pt x="702" y="170"/>
                    </a:lnTo>
                    <a:cubicBezTo>
                      <a:pt x="702" y="76"/>
                      <a:pt x="626" y="1"/>
                      <a:pt x="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3043650" y="1784275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70" y="1"/>
                    </a:moveTo>
                    <a:cubicBezTo>
                      <a:pt x="78" y="1"/>
                      <a:pt x="1" y="76"/>
                      <a:pt x="1" y="170"/>
                    </a:cubicBezTo>
                    <a:lnTo>
                      <a:pt x="1" y="1933"/>
                    </a:lnTo>
                    <a:lnTo>
                      <a:pt x="703" y="1933"/>
                    </a:lnTo>
                    <a:lnTo>
                      <a:pt x="703" y="170"/>
                    </a:lnTo>
                    <a:cubicBezTo>
                      <a:pt x="703" y="76"/>
                      <a:pt x="627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3043650" y="2274400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" y="0"/>
                    </a:moveTo>
                    <a:lnTo>
                      <a:pt x="1" y="1764"/>
                    </a:lnTo>
                    <a:cubicBezTo>
                      <a:pt x="1" y="1858"/>
                      <a:pt x="78" y="1933"/>
                      <a:pt x="170" y="1933"/>
                    </a:cubicBezTo>
                    <a:lnTo>
                      <a:pt x="534" y="1933"/>
                    </a:lnTo>
                    <a:cubicBezTo>
                      <a:pt x="627" y="1933"/>
                      <a:pt x="703" y="1858"/>
                      <a:pt x="703" y="1764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949825" y="2274400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0" y="0"/>
                    </a:moveTo>
                    <a:lnTo>
                      <a:pt x="0" y="1764"/>
                    </a:lnTo>
                    <a:cubicBezTo>
                      <a:pt x="0" y="1858"/>
                      <a:pt x="75" y="1933"/>
                      <a:pt x="169" y="1933"/>
                    </a:cubicBezTo>
                    <a:lnTo>
                      <a:pt x="533" y="1933"/>
                    </a:lnTo>
                    <a:cubicBezTo>
                      <a:pt x="626" y="1933"/>
                      <a:pt x="702" y="1858"/>
                      <a:pt x="702" y="1764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855950" y="2274400"/>
                <a:ext cx="1757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34" extrusionOk="0">
                    <a:moveTo>
                      <a:pt x="1" y="0"/>
                    </a:moveTo>
                    <a:lnTo>
                      <a:pt x="1" y="1764"/>
                    </a:lnTo>
                    <a:cubicBezTo>
                      <a:pt x="1" y="1858"/>
                      <a:pt x="77" y="1933"/>
                      <a:pt x="170" y="1933"/>
                    </a:cubicBezTo>
                    <a:lnTo>
                      <a:pt x="534" y="1933"/>
                    </a:lnTo>
                    <a:cubicBezTo>
                      <a:pt x="626" y="1933"/>
                      <a:pt x="702" y="1858"/>
                      <a:pt x="702" y="1764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2762125" y="2274400"/>
                <a:ext cx="175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34" extrusionOk="0">
                    <a:moveTo>
                      <a:pt x="1" y="0"/>
                    </a:moveTo>
                    <a:lnTo>
                      <a:pt x="1" y="1764"/>
                    </a:lnTo>
                    <a:cubicBezTo>
                      <a:pt x="1" y="1858"/>
                      <a:pt x="76" y="1933"/>
                      <a:pt x="170" y="1933"/>
                    </a:cubicBezTo>
                    <a:lnTo>
                      <a:pt x="534" y="1933"/>
                    </a:lnTo>
                    <a:cubicBezTo>
                      <a:pt x="626" y="1933"/>
                      <a:pt x="702" y="1858"/>
                      <a:pt x="702" y="1764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32550" y="19039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0" y="1"/>
                    </a:moveTo>
                    <a:lnTo>
                      <a:pt x="0" y="702"/>
                    </a:lnTo>
                    <a:lnTo>
                      <a:pt x="1766" y="702"/>
                    </a:lnTo>
                    <a:cubicBezTo>
                      <a:pt x="1857" y="702"/>
                      <a:pt x="1934" y="626"/>
                      <a:pt x="1934" y="534"/>
                    </a:cubicBezTo>
                    <a:lnTo>
                      <a:pt x="1934" y="170"/>
                    </a:lnTo>
                    <a:cubicBezTo>
                      <a:pt x="1934" y="77"/>
                      <a:pt x="1857" y="1"/>
                      <a:pt x="1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3132550" y="19978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1766" y="700"/>
                    </a:lnTo>
                    <a:cubicBezTo>
                      <a:pt x="1857" y="700"/>
                      <a:pt x="1934" y="626"/>
                      <a:pt x="1934" y="532"/>
                    </a:cubicBezTo>
                    <a:lnTo>
                      <a:pt x="1934" y="168"/>
                    </a:lnTo>
                    <a:cubicBezTo>
                      <a:pt x="1934" y="76"/>
                      <a:pt x="1857" y="0"/>
                      <a:pt x="17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3132550" y="20916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0" y="1"/>
                    </a:moveTo>
                    <a:lnTo>
                      <a:pt x="0" y="702"/>
                    </a:lnTo>
                    <a:lnTo>
                      <a:pt x="1766" y="702"/>
                    </a:lnTo>
                    <a:cubicBezTo>
                      <a:pt x="1857" y="702"/>
                      <a:pt x="1934" y="626"/>
                      <a:pt x="1934" y="534"/>
                    </a:cubicBezTo>
                    <a:lnTo>
                      <a:pt x="1934" y="170"/>
                    </a:lnTo>
                    <a:cubicBezTo>
                      <a:pt x="1934" y="76"/>
                      <a:pt x="1857" y="1"/>
                      <a:pt x="1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3132550" y="21855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1766" y="700"/>
                    </a:lnTo>
                    <a:cubicBezTo>
                      <a:pt x="1857" y="700"/>
                      <a:pt x="1934" y="625"/>
                      <a:pt x="1934" y="532"/>
                    </a:cubicBezTo>
                    <a:lnTo>
                      <a:pt x="1934" y="168"/>
                    </a:lnTo>
                    <a:cubicBezTo>
                      <a:pt x="1934" y="76"/>
                      <a:pt x="1857" y="0"/>
                      <a:pt x="17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642425" y="19039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169" y="1"/>
                    </a:moveTo>
                    <a:cubicBezTo>
                      <a:pt x="77" y="1"/>
                      <a:pt x="0" y="77"/>
                      <a:pt x="0" y="170"/>
                    </a:cubicBezTo>
                    <a:lnTo>
                      <a:pt x="0" y="534"/>
                    </a:lnTo>
                    <a:cubicBezTo>
                      <a:pt x="0" y="626"/>
                      <a:pt x="77" y="702"/>
                      <a:pt x="169" y="702"/>
                    </a:cubicBezTo>
                    <a:lnTo>
                      <a:pt x="1934" y="702"/>
                    </a:lnTo>
                    <a:lnTo>
                      <a:pt x="1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642425" y="19978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169" y="0"/>
                    </a:moveTo>
                    <a:cubicBezTo>
                      <a:pt x="77" y="0"/>
                      <a:pt x="0" y="76"/>
                      <a:pt x="0" y="168"/>
                    </a:cubicBezTo>
                    <a:lnTo>
                      <a:pt x="0" y="532"/>
                    </a:lnTo>
                    <a:cubicBezTo>
                      <a:pt x="0" y="626"/>
                      <a:pt x="77" y="700"/>
                      <a:pt x="169" y="700"/>
                    </a:cubicBezTo>
                    <a:lnTo>
                      <a:pt x="1934" y="700"/>
                    </a:lnTo>
                    <a:lnTo>
                      <a:pt x="19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642425" y="2091650"/>
                <a:ext cx="483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2" extrusionOk="0">
                    <a:moveTo>
                      <a:pt x="169" y="1"/>
                    </a:moveTo>
                    <a:cubicBezTo>
                      <a:pt x="77" y="1"/>
                      <a:pt x="0" y="76"/>
                      <a:pt x="0" y="170"/>
                    </a:cubicBezTo>
                    <a:lnTo>
                      <a:pt x="0" y="534"/>
                    </a:lnTo>
                    <a:cubicBezTo>
                      <a:pt x="0" y="626"/>
                      <a:pt x="77" y="702"/>
                      <a:pt x="169" y="702"/>
                    </a:cubicBezTo>
                    <a:lnTo>
                      <a:pt x="1934" y="702"/>
                    </a:lnTo>
                    <a:lnTo>
                      <a:pt x="1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642425" y="2185525"/>
                <a:ext cx="483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701" extrusionOk="0">
                    <a:moveTo>
                      <a:pt x="169" y="0"/>
                    </a:moveTo>
                    <a:cubicBezTo>
                      <a:pt x="77" y="0"/>
                      <a:pt x="0" y="76"/>
                      <a:pt x="0" y="168"/>
                    </a:cubicBezTo>
                    <a:lnTo>
                      <a:pt x="0" y="532"/>
                    </a:lnTo>
                    <a:cubicBezTo>
                      <a:pt x="0" y="625"/>
                      <a:pt x="77" y="700"/>
                      <a:pt x="169" y="700"/>
                    </a:cubicBezTo>
                    <a:lnTo>
                      <a:pt x="1934" y="700"/>
                    </a:lnTo>
                    <a:lnTo>
                      <a:pt x="19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3074850" y="1958125"/>
                <a:ext cx="2542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631" extrusionOk="0">
                    <a:moveTo>
                      <a:pt x="0" y="0"/>
                    </a:moveTo>
                    <a:lnTo>
                      <a:pt x="0" y="7631"/>
                    </a:lnTo>
                    <a:lnTo>
                      <a:pt x="507" y="7242"/>
                    </a:lnTo>
                    <a:cubicBezTo>
                      <a:pt x="828" y="6996"/>
                      <a:pt x="1016" y="6615"/>
                      <a:pt x="1016" y="6211"/>
                    </a:cubicBezTo>
                    <a:lnTo>
                      <a:pt x="1016" y="1421"/>
                    </a:lnTo>
                    <a:cubicBezTo>
                      <a:pt x="1016" y="1016"/>
                      <a:pt x="828" y="635"/>
                      <a:pt x="507" y="3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723075" y="1958125"/>
                <a:ext cx="2542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631" extrusionOk="0">
                    <a:moveTo>
                      <a:pt x="1016" y="0"/>
                    </a:moveTo>
                    <a:lnTo>
                      <a:pt x="510" y="388"/>
                    </a:lnTo>
                    <a:cubicBezTo>
                      <a:pt x="188" y="635"/>
                      <a:pt x="0" y="1016"/>
                      <a:pt x="0" y="1421"/>
                    </a:cubicBezTo>
                    <a:lnTo>
                      <a:pt x="0" y="6211"/>
                    </a:lnTo>
                    <a:cubicBezTo>
                      <a:pt x="0" y="6615"/>
                      <a:pt x="188" y="6996"/>
                      <a:pt x="510" y="7242"/>
                    </a:cubicBezTo>
                    <a:lnTo>
                      <a:pt x="1016" y="7631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755175" y="1892725"/>
                <a:ext cx="198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5" y="739"/>
                      <a:pt x="795" y="670"/>
                    </a:cubicBezTo>
                    <a:lnTo>
                      <a:pt x="795" y="127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797475" y="18927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7" y="739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839800" y="18927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7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7" y="797"/>
                      <a:pt x="127" y="797"/>
                    </a:cubicBezTo>
                    <a:lnTo>
                      <a:pt x="670" y="797"/>
                    </a:lnTo>
                    <a:cubicBezTo>
                      <a:pt x="740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882150" y="18927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924450" y="18927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0"/>
                    </a:moveTo>
                    <a:cubicBezTo>
                      <a:pt x="57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39"/>
                      <a:pt x="57" y="797"/>
                      <a:pt x="126" y="797"/>
                    </a:cubicBezTo>
                    <a:lnTo>
                      <a:pt x="671" y="797"/>
                    </a:lnTo>
                    <a:cubicBezTo>
                      <a:pt x="740" y="797"/>
                      <a:pt x="797" y="739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2966800" y="18927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009100" y="18927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6" y="739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051425" y="18927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39"/>
                      <a:pt x="57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7" y="739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2755175" y="1930450"/>
                <a:ext cx="198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39"/>
                      <a:pt x="795" y="669"/>
                    </a:cubicBezTo>
                    <a:lnTo>
                      <a:pt x="795" y="126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2797475" y="1930450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2839800" y="1930450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7" y="796"/>
                    </a:cubicBezTo>
                    <a:lnTo>
                      <a:pt x="670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2882150" y="1930450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2924450" y="1930450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7" y="796"/>
                      <a:pt x="126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2966800" y="1930450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009100" y="1930450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3051425" y="1930450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2755175" y="1968125"/>
                <a:ext cx="198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7" extrusionOk="0">
                    <a:moveTo>
                      <a:pt x="126" y="1"/>
                    </a:moveTo>
                    <a:cubicBezTo>
                      <a:pt x="56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41"/>
                      <a:pt x="795" y="671"/>
                    </a:cubicBezTo>
                    <a:lnTo>
                      <a:pt x="795" y="127"/>
                    </a:lnTo>
                    <a:cubicBezTo>
                      <a:pt x="795" y="56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2797475" y="19681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7"/>
                    </a:cubicBezTo>
                    <a:lnTo>
                      <a:pt x="1" y="671"/>
                    </a:lnTo>
                    <a:cubicBezTo>
                      <a:pt x="1" y="741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41"/>
                      <a:pt x="797" y="671"/>
                    </a:cubicBezTo>
                    <a:lnTo>
                      <a:pt x="797" y="127"/>
                    </a:lnTo>
                    <a:cubicBezTo>
                      <a:pt x="797" y="56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2839800" y="19681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1"/>
                    </a:moveTo>
                    <a:cubicBezTo>
                      <a:pt x="57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7" y="796"/>
                      <a:pt x="127" y="796"/>
                    </a:cubicBezTo>
                    <a:lnTo>
                      <a:pt x="670" y="796"/>
                    </a:lnTo>
                    <a:cubicBezTo>
                      <a:pt x="740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4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2882150" y="19681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1"/>
                    </a:moveTo>
                    <a:cubicBezTo>
                      <a:pt x="56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6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2924450" y="19681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1"/>
                    </a:moveTo>
                    <a:cubicBezTo>
                      <a:pt x="57" y="1"/>
                      <a:pt x="1" y="56"/>
                      <a:pt x="1" y="127"/>
                    </a:cubicBezTo>
                    <a:lnTo>
                      <a:pt x="1" y="671"/>
                    </a:lnTo>
                    <a:cubicBezTo>
                      <a:pt x="1" y="741"/>
                      <a:pt x="57" y="796"/>
                      <a:pt x="126" y="796"/>
                    </a:cubicBezTo>
                    <a:lnTo>
                      <a:pt x="671" y="796"/>
                    </a:lnTo>
                    <a:cubicBezTo>
                      <a:pt x="740" y="796"/>
                      <a:pt x="797" y="741"/>
                      <a:pt x="797" y="671"/>
                    </a:cubicBezTo>
                    <a:lnTo>
                      <a:pt x="797" y="127"/>
                    </a:lnTo>
                    <a:cubicBezTo>
                      <a:pt x="797" y="56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966800" y="1968125"/>
                <a:ext cx="19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7" extrusionOk="0">
                    <a:moveTo>
                      <a:pt x="126" y="1"/>
                    </a:moveTo>
                    <a:cubicBezTo>
                      <a:pt x="56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3009100" y="1968125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7"/>
                    </a:cubicBezTo>
                    <a:lnTo>
                      <a:pt x="1" y="671"/>
                    </a:lnTo>
                    <a:cubicBezTo>
                      <a:pt x="1" y="741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41"/>
                      <a:pt x="796" y="671"/>
                    </a:cubicBezTo>
                    <a:lnTo>
                      <a:pt x="796" y="127"/>
                    </a:lnTo>
                    <a:cubicBezTo>
                      <a:pt x="796" y="56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3051425" y="1968125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7"/>
                    </a:cubicBezTo>
                    <a:lnTo>
                      <a:pt x="0" y="671"/>
                    </a:lnTo>
                    <a:cubicBezTo>
                      <a:pt x="0" y="741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41"/>
                      <a:pt x="797" y="671"/>
                    </a:cubicBezTo>
                    <a:lnTo>
                      <a:pt x="797" y="127"/>
                    </a:lnTo>
                    <a:cubicBezTo>
                      <a:pt x="797" y="56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755175" y="2005825"/>
                <a:ext cx="198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8" extrusionOk="0">
                    <a:moveTo>
                      <a:pt x="126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671"/>
                    </a:lnTo>
                    <a:cubicBezTo>
                      <a:pt x="0" y="741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5" y="741"/>
                      <a:pt x="795" y="671"/>
                    </a:cubicBezTo>
                    <a:lnTo>
                      <a:pt x="795" y="128"/>
                    </a:lnTo>
                    <a:cubicBezTo>
                      <a:pt x="795" y="57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797475" y="2005825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8"/>
                    </a:cubicBezTo>
                    <a:lnTo>
                      <a:pt x="1" y="671"/>
                    </a:lnTo>
                    <a:cubicBezTo>
                      <a:pt x="1" y="741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7" y="741"/>
                      <a:pt x="797" y="671"/>
                    </a:cubicBezTo>
                    <a:lnTo>
                      <a:pt x="797" y="128"/>
                    </a:lnTo>
                    <a:cubicBezTo>
                      <a:pt x="797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3009100" y="2005825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8"/>
                    </a:cubicBezTo>
                    <a:lnTo>
                      <a:pt x="1" y="671"/>
                    </a:lnTo>
                    <a:cubicBezTo>
                      <a:pt x="1" y="741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6" y="741"/>
                      <a:pt x="796" y="671"/>
                    </a:cubicBezTo>
                    <a:lnTo>
                      <a:pt x="796" y="128"/>
                    </a:lnTo>
                    <a:cubicBezTo>
                      <a:pt x="796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3051425" y="2005825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0" y="57"/>
                      <a:pt x="0" y="128"/>
                    </a:cubicBezTo>
                    <a:lnTo>
                      <a:pt x="0" y="671"/>
                    </a:lnTo>
                    <a:cubicBezTo>
                      <a:pt x="0" y="741"/>
                      <a:pt x="57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7" y="741"/>
                      <a:pt x="797" y="671"/>
                    </a:cubicBezTo>
                    <a:lnTo>
                      <a:pt x="797" y="128"/>
                    </a:lnTo>
                    <a:cubicBezTo>
                      <a:pt x="797" y="57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55175" y="2043550"/>
                <a:ext cx="198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8" extrusionOk="0">
                    <a:moveTo>
                      <a:pt x="126" y="1"/>
                    </a:moveTo>
                    <a:cubicBezTo>
                      <a:pt x="56" y="1"/>
                      <a:pt x="0" y="57"/>
                      <a:pt x="0" y="126"/>
                    </a:cubicBezTo>
                    <a:lnTo>
                      <a:pt x="0" y="670"/>
                    </a:lnTo>
                    <a:cubicBezTo>
                      <a:pt x="0" y="739"/>
                      <a:pt x="56" y="797"/>
                      <a:pt x="126" y="797"/>
                    </a:cubicBezTo>
                    <a:lnTo>
                      <a:pt x="669" y="797"/>
                    </a:lnTo>
                    <a:cubicBezTo>
                      <a:pt x="739" y="797"/>
                      <a:pt x="795" y="739"/>
                      <a:pt x="795" y="670"/>
                    </a:cubicBezTo>
                    <a:lnTo>
                      <a:pt x="795" y="126"/>
                    </a:lnTo>
                    <a:cubicBezTo>
                      <a:pt x="795" y="57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97475" y="20435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6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7" y="739"/>
                      <a:pt x="797" y="670"/>
                    </a:cubicBezTo>
                    <a:lnTo>
                      <a:pt x="797" y="126"/>
                    </a:lnTo>
                    <a:cubicBezTo>
                      <a:pt x="797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3009100" y="20435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7"/>
                      <a:pt x="1" y="126"/>
                    </a:cubicBezTo>
                    <a:lnTo>
                      <a:pt x="1" y="670"/>
                    </a:lnTo>
                    <a:cubicBezTo>
                      <a:pt x="1" y="739"/>
                      <a:pt x="58" y="797"/>
                      <a:pt x="127" y="797"/>
                    </a:cubicBezTo>
                    <a:lnTo>
                      <a:pt x="671" y="797"/>
                    </a:lnTo>
                    <a:cubicBezTo>
                      <a:pt x="740" y="797"/>
                      <a:pt x="796" y="739"/>
                      <a:pt x="796" y="670"/>
                    </a:cubicBezTo>
                    <a:lnTo>
                      <a:pt x="796" y="126"/>
                    </a:lnTo>
                    <a:cubicBezTo>
                      <a:pt x="796" y="57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3051425" y="2043550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0" y="57"/>
                      <a:pt x="0" y="126"/>
                    </a:cubicBezTo>
                    <a:lnTo>
                      <a:pt x="0" y="670"/>
                    </a:lnTo>
                    <a:cubicBezTo>
                      <a:pt x="0" y="739"/>
                      <a:pt x="57" y="797"/>
                      <a:pt x="126" y="797"/>
                    </a:cubicBezTo>
                    <a:lnTo>
                      <a:pt x="670" y="797"/>
                    </a:lnTo>
                    <a:cubicBezTo>
                      <a:pt x="739" y="797"/>
                      <a:pt x="797" y="739"/>
                      <a:pt x="797" y="670"/>
                    </a:cubicBezTo>
                    <a:lnTo>
                      <a:pt x="797" y="126"/>
                    </a:lnTo>
                    <a:cubicBezTo>
                      <a:pt x="797" y="57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755175" y="2081250"/>
                <a:ext cx="198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7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40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40"/>
                      <a:pt x="795" y="670"/>
                    </a:cubicBezTo>
                    <a:lnTo>
                      <a:pt x="795" y="127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797475" y="2081250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40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40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3009100" y="2081250"/>
                <a:ext cx="199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7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7"/>
                    </a:cubicBezTo>
                    <a:lnTo>
                      <a:pt x="1" y="670"/>
                    </a:lnTo>
                    <a:cubicBezTo>
                      <a:pt x="1" y="740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40"/>
                      <a:pt x="796" y="670"/>
                    </a:cubicBezTo>
                    <a:lnTo>
                      <a:pt x="796" y="127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3051425" y="2081250"/>
                <a:ext cx="19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7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7"/>
                    </a:cubicBezTo>
                    <a:lnTo>
                      <a:pt x="0" y="670"/>
                    </a:lnTo>
                    <a:cubicBezTo>
                      <a:pt x="0" y="740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40"/>
                      <a:pt x="797" y="670"/>
                    </a:cubicBezTo>
                    <a:lnTo>
                      <a:pt x="797" y="127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755175" y="2118975"/>
                <a:ext cx="1987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5" y="739"/>
                      <a:pt x="795" y="669"/>
                    </a:cubicBezTo>
                    <a:lnTo>
                      <a:pt x="795" y="126"/>
                    </a:lnTo>
                    <a:cubicBezTo>
                      <a:pt x="795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797475" y="2118975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839800" y="2118975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7" y="796"/>
                    </a:cubicBezTo>
                    <a:lnTo>
                      <a:pt x="670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882150" y="2118975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924450" y="2118975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7" y="796"/>
                      <a:pt x="126" y="796"/>
                    </a:cubicBezTo>
                    <a:lnTo>
                      <a:pt x="671" y="796"/>
                    </a:lnTo>
                    <a:cubicBezTo>
                      <a:pt x="740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2966800" y="2118975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6" y="796"/>
                      <a:pt x="126" y="796"/>
                    </a:cubicBezTo>
                    <a:lnTo>
                      <a:pt x="669" y="796"/>
                    </a:lnTo>
                    <a:cubicBezTo>
                      <a:pt x="739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3009100" y="2118975"/>
                <a:ext cx="199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6" extrusionOk="0">
                    <a:moveTo>
                      <a:pt x="127" y="0"/>
                    </a:moveTo>
                    <a:cubicBezTo>
                      <a:pt x="58" y="0"/>
                      <a:pt x="1" y="57"/>
                      <a:pt x="1" y="126"/>
                    </a:cubicBezTo>
                    <a:lnTo>
                      <a:pt x="1" y="669"/>
                    </a:lnTo>
                    <a:cubicBezTo>
                      <a:pt x="1" y="739"/>
                      <a:pt x="58" y="796"/>
                      <a:pt x="127" y="796"/>
                    </a:cubicBezTo>
                    <a:lnTo>
                      <a:pt x="671" y="796"/>
                    </a:lnTo>
                    <a:cubicBezTo>
                      <a:pt x="740" y="796"/>
                      <a:pt x="796" y="739"/>
                      <a:pt x="796" y="669"/>
                    </a:cubicBezTo>
                    <a:lnTo>
                      <a:pt x="796" y="126"/>
                    </a:lnTo>
                    <a:cubicBezTo>
                      <a:pt x="796" y="57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3051425" y="2118975"/>
                <a:ext cx="1995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6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669"/>
                    </a:lnTo>
                    <a:cubicBezTo>
                      <a:pt x="0" y="739"/>
                      <a:pt x="57" y="796"/>
                      <a:pt x="126" y="796"/>
                    </a:cubicBezTo>
                    <a:lnTo>
                      <a:pt x="670" y="796"/>
                    </a:lnTo>
                    <a:cubicBezTo>
                      <a:pt x="739" y="796"/>
                      <a:pt x="797" y="739"/>
                      <a:pt x="797" y="669"/>
                    </a:cubicBezTo>
                    <a:lnTo>
                      <a:pt x="797" y="126"/>
                    </a:lnTo>
                    <a:cubicBezTo>
                      <a:pt x="797" y="57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755175" y="2156700"/>
                <a:ext cx="1987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26" y="0"/>
                    </a:moveTo>
                    <a:cubicBezTo>
                      <a:pt x="56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6" y="795"/>
                      <a:pt x="126" y="795"/>
                    </a:cubicBezTo>
                    <a:lnTo>
                      <a:pt x="669" y="795"/>
                    </a:lnTo>
                    <a:cubicBezTo>
                      <a:pt x="739" y="795"/>
                      <a:pt x="795" y="739"/>
                      <a:pt x="795" y="669"/>
                    </a:cubicBezTo>
                    <a:lnTo>
                      <a:pt x="795" y="125"/>
                    </a:lnTo>
                    <a:cubicBezTo>
                      <a:pt x="795" y="56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797475" y="2156700"/>
                <a:ext cx="1992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5" extrusionOk="0">
                    <a:moveTo>
                      <a:pt x="127" y="0"/>
                    </a:moveTo>
                    <a:cubicBezTo>
                      <a:pt x="58" y="0"/>
                      <a:pt x="1" y="56"/>
                      <a:pt x="1" y="125"/>
                    </a:cubicBezTo>
                    <a:lnTo>
                      <a:pt x="1" y="669"/>
                    </a:lnTo>
                    <a:cubicBezTo>
                      <a:pt x="1" y="739"/>
                      <a:pt x="58" y="795"/>
                      <a:pt x="127" y="795"/>
                    </a:cubicBezTo>
                    <a:lnTo>
                      <a:pt x="671" y="795"/>
                    </a:lnTo>
                    <a:cubicBezTo>
                      <a:pt x="740" y="795"/>
                      <a:pt x="797" y="739"/>
                      <a:pt x="797" y="669"/>
                    </a:cubicBezTo>
                    <a:lnTo>
                      <a:pt x="797" y="125"/>
                    </a:lnTo>
                    <a:cubicBezTo>
                      <a:pt x="797" y="56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839800" y="2156700"/>
                <a:ext cx="1992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5" extrusionOk="0">
                    <a:moveTo>
                      <a:pt x="127" y="0"/>
                    </a:moveTo>
                    <a:cubicBezTo>
                      <a:pt x="57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7" y="795"/>
                      <a:pt x="127" y="795"/>
                    </a:cubicBezTo>
                    <a:lnTo>
                      <a:pt x="670" y="795"/>
                    </a:lnTo>
                    <a:cubicBezTo>
                      <a:pt x="740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40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882150" y="2156700"/>
                <a:ext cx="1990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5" extrusionOk="0">
                    <a:moveTo>
                      <a:pt x="126" y="0"/>
                    </a:moveTo>
                    <a:cubicBezTo>
                      <a:pt x="56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6" y="795"/>
                      <a:pt x="126" y="795"/>
                    </a:cubicBezTo>
                    <a:lnTo>
                      <a:pt x="670" y="795"/>
                    </a:lnTo>
                    <a:cubicBezTo>
                      <a:pt x="739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924450" y="2156700"/>
                <a:ext cx="199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5" extrusionOk="0">
                    <a:moveTo>
                      <a:pt x="126" y="0"/>
                    </a:moveTo>
                    <a:cubicBezTo>
                      <a:pt x="57" y="0"/>
                      <a:pt x="1" y="56"/>
                      <a:pt x="1" y="125"/>
                    </a:cubicBezTo>
                    <a:lnTo>
                      <a:pt x="1" y="669"/>
                    </a:lnTo>
                    <a:cubicBezTo>
                      <a:pt x="1" y="739"/>
                      <a:pt x="57" y="795"/>
                      <a:pt x="126" y="795"/>
                    </a:cubicBezTo>
                    <a:lnTo>
                      <a:pt x="671" y="795"/>
                    </a:lnTo>
                    <a:cubicBezTo>
                      <a:pt x="740" y="795"/>
                      <a:pt x="797" y="739"/>
                      <a:pt x="797" y="669"/>
                    </a:cubicBezTo>
                    <a:lnTo>
                      <a:pt x="797" y="125"/>
                    </a:lnTo>
                    <a:cubicBezTo>
                      <a:pt x="797" y="56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966800" y="2156700"/>
                <a:ext cx="1990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5" extrusionOk="0">
                    <a:moveTo>
                      <a:pt x="126" y="0"/>
                    </a:moveTo>
                    <a:cubicBezTo>
                      <a:pt x="56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6" y="795"/>
                      <a:pt x="126" y="795"/>
                    </a:cubicBezTo>
                    <a:lnTo>
                      <a:pt x="669" y="795"/>
                    </a:lnTo>
                    <a:cubicBezTo>
                      <a:pt x="739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39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3009100" y="2156700"/>
                <a:ext cx="1992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5" extrusionOk="0">
                    <a:moveTo>
                      <a:pt x="127" y="0"/>
                    </a:moveTo>
                    <a:cubicBezTo>
                      <a:pt x="58" y="0"/>
                      <a:pt x="1" y="56"/>
                      <a:pt x="1" y="125"/>
                    </a:cubicBezTo>
                    <a:lnTo>
                      <a:pt x="1" y="669"/>
                    </a:lnTo>
                    <a:cubicBezTo>
                      <a:pt x="1" y="739"/>
                      <a:pt x="58" y="795"/>
                      <a:pt x="127" y="795"/>
                    </a:cubicBezTo>
                    <a:lnTo>
                      <a:pt x="671" y="795"/>
                    </a:lnTo>
                    <a:cubicBezTo>
                      <a:pt x="740" y="795"/>
                      <a:pt x="796" y="739"/>
                      <a:pt x="796" y="669"/>
                    </a:cubicBezTo>
                    <a:lnTo>
                      <a:pt x="796" y="125"/>
                    </a:lnTo>
                    <a:cubicBezTo>
                      <a:pt x="796" y="56"/>
                      <a:pt x="74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3051425" y="2156700"/>
                <a:ext cx="199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5" extrusionOk="0">
                    <a:moveTo>
                      <a:pt x="126" y="0"/>
                    </a:moveTo>
                    <a:cubicBezTo>
                      <a:pt x="57" y="0"/>
                      <a:pt x="0" y="56"/>
                      <a:pt x="0" y="125"/>
                    </a:cubicBezTo>
                    <a:lnTo>
                      <a:pt x="0" y="669"/>
                    </a:lnTo>
                    <a:cubicBezTo>
                      <a:pt x="0" y="739"/>
                      <a:pt x="57" y="795"/>
                      <a:pt x="126" y="795"/>
                    </a:cubicBezTo>
                    <a:lnTo>
                      <a:pt x="670" y="795"/>
                    </a:lnTo>
                    <a:cubicBezTo>
                      <a:pt x="739" y="795"/>
                      <a:pt x="797" y="739"/>
                      <a:pt x="797" y="669"/>
                    </a:cubicBezTo>
                    <a:lnTo>
                      <a:pt x="797" y="125"/>
                    </a:lnTo>
                    <a:cubicBezTo>
                      <a:pt x="797" y="56"/>
                      <a:pt x="73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755175" y="2194350"/>
                <a:ext cx="198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8" extrusionOk="0">
                    <a:moveTo>
                      <a:pt x="126" y="1"/>
                    </a:moveTo>
                    <a:cubicBezTo>
                      <a:pt x="56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6" y="798"/>
                      <a:pt x="126" y="798"/>
                    </a:cubicBezTo>
                    <a:lnTo>
                      <a:pt x="669" y="798"/>
                    </a:lnTo>
                    <a:cubicBezTo>
                      <a:pt x="739" y="798"/>
                      <a:pt x="795" y="741"/>
                      <a:pt x="795" y="672"/>
                    </a:cubicBezTo>
                    <a:lnTo>
                      <a:pt x="795" y="128"/>
                    </a:lnTo>
                    <a:cubicBezTo>
                      <a:pt x="795" y="59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797475" y="21943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9"/>
                      <a:pt x="1" y="128"/>
                    </a:cubicBezTo>
                    <a:lnTo>
                      <a:pt x="1" y="672"/>
                    </a:lnTo>
                    <a:cubicBezTo>
                      <a:pt x="1" y="741"/>
                      <a:pt x="58" y="798"/>
                      <a:pt x="127" y="798"/>
                    </a:cubicBezTo>
                    <a:lnTo>
                      <a:pt x="671" y="798"/>
                    </a:lnTo>
                    <a:cubicBezTo>
                      <a:pt x="740" y="798"/>
                      <a:pt x="797" y="741"/>
                      <a:pt x="797" y="672"/>
                    </a:cubicBezTo>
                    <a:lnTo>
                      <a:pt x="797" y="128"/>
                    </a:lnTo>
                    <a:cubicBezTo>
                      <a:pt x="797" y="59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839800" y="21943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7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7" y="798"/>
                      <a:pt x="127" y="798"/>
                    </a:cubicBezTo>
                    <a:lnTo>
                      <a:pt x="670" y="798"/>
                    </a:lnTo>
                    <a:cubicBezTo>
                      <a:pt x="740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4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882150" y="2194350"/>
                <a:ext cx="199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8" extrusionOk="0">
                    <a:moveTo>
                      <a:pt x="126" y="1"/>
                    </a:moveTo>
                    <a:cubicBezTo>
                      <a:pt x="56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6" y="798"/>
                      <a:pt x="126" y="798"/>
                    </a:cubicBezTo>
                    <a:lnTo>
                      <a:pt x="670" y="798"/>
                    </a:lnTo>
                    <a:cubicBezTo>
                      <a:pt x="739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924450" y="2194350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1" y="59"/>
                      <a:pt x="1" y="128"/>
                    </a:cubicBezTo>
                    <a:lnTo>
                      <a:pt x="1" y="672"/>
                    </a:lnTo>
                    <a:cubicBezTo>
                      <a:pt x="1" y="741"/>
                      <a:pt x="57" y="798"/>
                      <a:pt x="126" y="798"/>
                    </a:cubicBezTo>
                    <a:lnTo>
                      <a:pt x="671" y="798"/>
                    </a:lnTo>
                    <a:cubicBezTo>
                      <a:pt x="740" y="798"/>
                      <a:pt x="797" y="741"/>
                      <a:pt x="797" y="672"/>
                    </a:cubicBezTo>
                    <a:lnTo>
                      <a:pt x="797" y="128"/>
                    </a:lnTo>
                    <a:cubicBezTo>
                      <a:pt x="797" y="59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966800" y="2194350"/>
                <a:ext cx="199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8" extrusionOk="0">
                    <a:moveTo>
                      <a:pt x="126" y="1"/>
                    </a:moveTo>
                    <a:cubicBezTo>
                      <a:pt x="56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6" y="798"/>
                      <a:pt x="126" y="798"/>
                    </a:cubicBezTo>
                    <a:lnTo>
                      <a:pt x="669" y="798"/>
                    </a:lnTo>
                    <a:cubicBezTo>
                      <a:pt x="739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3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3009100" y="2194350"/>
                <a:ext cx="199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98" extrusionOk="0">
                    <a:moveTo>
                      <a:pt x="127" y="1"/>
                    </a:moveTo>
                    <a:cubicBezTo>
                      <a:pt x="58" y="1"/>
                      <a:pt x="1" y="59"/>
                      <a:pt x="1" y="128"/>
                    </a:cubicBezTo>
                    <a:lnTo>
                      <a:pt x="1" y="672"/>
                    </a:lnTo>
                    <a:cubicBezTo>
                      <a:pt x="1" y="741"/>
                      <a:pt x="58" y="798"/>
                      <a:pt x="127" y="798"/>
                    </a:cubicBezTo>
                    <a:lnTo>
                      <a:pt x="671" y="798"/>
                    </a:lnTo>
                    <a:cubicBezTo>
                      <a:pt x="740" y="798"/>
                      <a:pt x="796" y="741"/>
                      <a:pt x="796" y="672"/>
                    </a:cubicBezTo>
                    <a:lnTo>
                      <a:pt x="796" y="128"/>
                    </a:lnTo>
                    <a:cubicBezTo>
                      <a:pt x="796" y="59"/>
                      <a:pt x="74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3051425" y="2194350"/>
                <a:ext cx="1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26" y="1"/>
                    </a:moveTo>
                    <a:cubicBezTo>
                      <a:pt x="57" y="1"/>
                      <a:pt x="0" y="59"/>
                      <a:pt x="0" y="128"/>
                    </a:cubicBezTo>
                    <a:lnTo>
                      <a:pt x="0" y="672"/>
                    </a:lnTo>
                    <a:cubicBezTo>
                      <a:pt x="0" y="741"/>
                      <a:pt x="57" y="798"/>
                      <a:pt x="126" y="798"/>
                    </a:cubicBezTo>
                    <a:lnTo>
                      <a:pt x="670" y="798"/>
                    </a:lnTo>
                    <a:cubicBezTo>
                      <a:pt x="739" y="798"/>
                      <a:pt x="797" y="741"/>
                      <a:pt x="797" y="672"/>
                    </a:cubicBezTo>
                    <a:lnTo>
                      <a:pt x="797" y="128"/>
                    </a:lnTo>
                    <a:cubicBezTo>
                      <a:pt x="797" y="59"/>
                      <a:pt x="73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5" name="Google Shape;1355;p38"/>
          <p:cNvGrpSpPr/>
          <p:nvPr/>
        </p:nvGrpSpPr>
        <p:grpSpPr>
          <a:xfrm>
            <a:off x="269100" y="-41225"/>
            <a:ext cx="8422093" cy="4924805"/>
            <a:chOff x="269100" y="-41225"/>
            <a:chExt cx="8422093" cy="4924805"/>
          </a:xfrm>
        </p:grpSpPr>
        <p:sp>
          <p:nvSpPr>
            <p:cNvPr id="1356" name="Google Shape;1356;p38"/>
            <p:cNvSpPr/>
            <p:nvPr/>
          </p:nvSpPr>
          <p:spPr>
            <a:xfrm>
              <a:off x="269100" y="-41225"/>
              <a:ext cx="8235075" cy="4924805"/>
            </a:xfrm>
            <a:custGeom>
              <a:avLst/>
              <a:gdLst/>
              <a:ahLst/>
              <a:cxnLst/>
              <a:rect l="l" t="t" r="r" b="b"/>
              <a:pathLst>
                <a:path w="329403" h="189872" extrusionOk="0">
                  <a:moveTo>
                    <a:pt x="0" y="0"/>
                  </a:moveTo>
                  <a:lnTo>
                    <a:pt x="0" y="189872"/>
                  </a:lnTo>
                  <a:lnTo>
                    <a:pt x="297940" y="189872"/>
                  </a:lnTo>
                  <a:lnTo>
                    <a:pt x="297940" y="126399"/>
                  </a:lnTo>
                  <a:lnTo>
                    <a:pt x="329403" y="126399"/>
                  </a:lnTo>
                  <a:lnTo>
                    <a:pt x="329403" y="273"/>
                  </a:lnTo>
                  <a:lnTo>
                    <a:pt x="326393" y="273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57" name="Google Shape;1357;p38"/>
            <p:cNvGrpSpPr/>
            <p:nvPr/>
          </p:nvGrpSpPr>
          <p:grpSpPr>
            <a:xfrm>
              <a:off x="8170359" y="1699485"/>
              <a:ext cx="520834" cy="471110"/>
              <a:chOff x="361850" y="2985150"/>
              <a:chExt cx="632925" cy="572500"/>
            </a:xfrm>
          </p:grpSpPr>
          <p:sp>
            <p:nvSpPr>
              <p:cNvPr id="1358" name="Google Shape;1358;p38"/>
              <p:cNvSpPr/>
              <p:nvPr/>
            </p:nvSpPr>
            <p:spPr>
              <a:xfrm>
                <a:off x="883625" y="302135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4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833100" y="302135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6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883625" y="309252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833100" y="309252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883625" y="3163675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833100" y="3163675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883625" y="32348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833100" y="32348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2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883625" y="330600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4194" y="991"/>
                    </a:lnTo>
                    <a:cubicBezTo>
                      <a:pt x="4333" y="991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833100" y="330600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1"/>
                    </a:moveTo>
                    <a:lnTo>
                      <a:pt x="0" y="991"/>
                    </a:lnTo>
                    <a:lnTo>
                      <a:pt x="2151" y="991"/>
                    </a:lnTo>
                    <a:cubicBezTo>
                      <a:pt x="2425" y="991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883625" y="33771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8"/>
              <p:cNvSpPr/>
              <p:nvPr/>
            </p:nvSpPr>
            <p:spPr>
              <a:xfrm>
                <a:off x="833100" y="33771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7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8"/>
              <p:cNvSpPr/>
              <p:nvPr/>
            </p:nvSpPr>
            <p:spPr>
              <a:xfrm>
                <a:off x="883625" y="344830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8"/>
              <p:cNvSpPr/>
              <p:nvPr/>
            </p:nvSpPr>
            <p:spPr>
              <a:xfrm>
                <a:off x="833100" y="344830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7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8"/>
              <p:cNvSpPr/>
              <p:nvPr/>
            </p:nvSpPr>
            <p:spPr>
              <a:xfrm>
                <a:off x="883625" y="351947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8"/>
              <p:cNvSpPr/>
              <p:nvPr/>
            </p:nvSpPr>
            <p:spPr>
              <a:xfrm>
                <a:off x="833100" y="351947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8"/>
              <p:cNvSpPr/>
              <p:nvPr/>
            </p:nvSpPr>
            <p:spPr>
              <a:xfrm>
                <a:off x="536675" y="2985150"/>
                <a:ext cx="284200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22900" extrusionOk="0">
                    <a:moveTo>
                      <a:pt x="608" y="0"/>
                    </a:moveTo>
                    <a:cubicBezTo>
                      <a:pt x="272" y="0"/>
                      <a:pt x="0" y="272"/>
                      <a:pt x="0" y="608"/>
                    </a:cubicBezTo>
                    <a:lnTo>
                      <a:pt x="0" y="22291"/>
                    </a:lnTo>
                    <a:cubicBezTo>
                      <a:pt x="0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7" y="22627"/>
                      <a:pt x="11367" y="22291"/>
                    </a:cubicBezTo>
                    <a:lnTo>
                      <a:pt x="11367" y="608"/>
                    </a:lnTo>
                    <a:cubicBezTo>
                      <a:pt x="11367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8"/>
              <p:cNvSpPr/>
              <p:nvPr/>
            </p:nvSpPr>
            <p:spPr>
              <a:xfrm>
                <a:off x="601375" y="2985150"/>
                <a:ext cx="284225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22900" extrusionOk="0">
                    <a:moveTo>
                      <a:pt x="608" y="0"/>
                    </a:moveTo>
                    <a:cubicBezTo>
                      <a:pt x="272" y="0"/>
                      <a:pt x="1" y="272"/>
                      <a:pt x="1" y="608"/>
                    </a:cubicBezTo>
                    <a:lnTo>
                      <a:pt x="1" y="22291"/>
                    </a:lnTo>
                    <a:cubicBezTo>
                      <a:pt x="1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9" y="22627"/>
                      <a:pt x="11369" y="22291"/>
                    </a:cubicBezTo>
                    <a:lnTo>
                      <a:pt x="11369" y="608"/>
                    </a:lnTo>
                    <a:cubicBezTo>
                      <a:pt x="11369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8"/>
              <p:cNvSpPr/>
              <p:nvPr/>
            </p:nvSpPr>
            <p:spPr>
              <a:xfrm>
                <a:off x="361850" y="302135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4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8"/>
              <p:cNvSpPr/>
              <p:nvPr/>
            </p:nvSpPr>
            <p:spPr>
              <a:xfrm>
                <a:off x="505850" y="302135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6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8"/>
              <p:cNvSpPr/>
              <p:nvPr/>
            </p:nvSpPr>
            <p:spPr>
              <a:xfrm>
                <a:off x="361850" y="309252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8"/>
              <p:cNvSpPr/>
              <p:nvPr/>
            </p:nvSpPr>
            <p:spPr>
              <a:xfrm>
                <a:off x="505850" y="309252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8"/>
              <p:cNvSpPr/>
              <p:nvPr/>
            </p:nvSpPr>
            <p:spPr>
              <a:xfrm>
                <a:off x="361850" y="3163675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8"/>
              <p:cNvSpPr/>
              <p:nvPr/>
            </p:nvSpPr>
            <p:spPr>
              <a:xfrm>
                <a:off x="505850" y="3163675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8"/>
              <p:cNvSpPr/>
              <p:nvPr/>
            </p:nvSpPr>
            <p:spPr>
              <a:xfrm>
                <a:off x="361850" y="32348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8"/>
              <p:cNvSpPr/>
              <p:nvPr/>
            </p:nvSpPr>
            <p:spPr>
              <a:xfrm>
                <a:off x="505850" y="32348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2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8"/>
              <p:cNvSpPr/>
              <p:nvPr/>
            </p:nvSpPr>
            <p:spPr>
              <a:xfrm>
                <a:off x="361850" y="330600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1"/>
                    </a:moveTo>
                    <a:cubicBezTo>
                      <a:pt x="114" y="1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1"/>
                      <a:pt x="253" y="991"/>
                    </a:cubicBezTo>
                    <a:lnTo>
                      <a:pt x="6386" y="991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8"/>
              <p:cNvSpPr/>
              <p:nvPr/>
            </p:nvSpPr>
            <p:spPr>
              <a:xfrm>
                <a:off x="505850" y="330600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1"/>
                      <a:pt x="496" y="991"/>
                    </a:cubicBezTo>
                    <a:lnTo>
                      <a:pt x="2648" y="991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8"/>
              <p:cNvSpPr/>
              <p:nvPr/>
            </p:nvSpPr>
            <p:spPr>
              <a:xfrm>
                <a:off x="361850" y="33771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8"/>
              <p:cNvSpPr/>
              <p:nvPr/>
            </p:nvSpPr>
            <p:spPr>
              <a:xfrm>
                <a:off x="505850" y="33771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7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8"/>
              <p:cNvSpPr/>
              <p:nvPr/>
            </p:nvSpPr>
            <p:spPr>
              <a:xfrm>
                <a:off x="361850" y="344830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8"/>
              <p:cNvSpPr/>
              <p:nvPr/>
            </p:nvSpPr>
            <p:spPr>
              <a:xfrm>
                <a:off x="505850" y="344830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7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8"/>
              <p:cNvSpPr/>
              <p:nvPr/>
            </p:nvSpPr>
            <p:spPr>
              <a:xfrm>
                <a:off x="361850" y="351947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8"/>
              <p:cNvSpPr/>
              <p:nvPr/>
            </p:nvSpPr>
            <p:spPr>
              <a:xfrm>
                <a:off x="505850" y="351947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8"/>
              <p:cNvSpPr/>
              <p:nvPr/>
            </p:nvSpPr>
            <p:spPr>
              <a:xfrm>
                <a:off x="632975" y="3046150"/>
                <a:ext cx="23322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4896" extrusionOk="0">
                    <a:moveTo>
                      <a:pt x="641" y="0"/>
                    </a:moveTo>
                    <a:cubicBezTo>
                      <a:pt x="288" y="0"/>
                      <a:pt x="1" y="286"/>
                      <a:pt x="1" y="639"/>
                    </a:cubicBezTo>
                    <a:lnTo>
                      <a:pt x="1" y="4256"/>
                    </a:lnTo>
                    <a:cubicBezTo>
                      <a:pt x="1" y="4608"/>
                      <a:pt x="288" y="4896"/>
                      <a:pt x="641" y="4896"/>
                    </a:cubicBezTo>
                    <a:lnTo>
                      <a:pt x="8688" y="4896"/>
                    </a:lnTo>
                    <a:cubicBezTo>
                      <a:pt x="9042" y="4896"/>
                      <a:pt x="9328" y="4608"/>
                      <a:pt x="9328" y="4256"/>
                    </a:cubicBezTo>
                    <a:lnTo>
                      <a:pt x="9328" y="639"/>
                    </a:lnTo>
                    <a:cubicBezTo>
                      <a:pt x="9328" y="286"/>
                      <a:pt x="9042" y="0"/>
                      <a:pt x="8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8"/>
              <p:cNvSpPr/>
              <p:nvPr/>
            </p:nvSpPr>
            <p:spPr>
              <a:xfrm>
                <a:off x="632975" y="3340450"/>
                <a:ext cx="2332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7" extrusionOk="0">
                    <a:moveTo>
                      <a:pt x="145" y="0"/>
                    </a:moveTo>
                    <a:cubicBezTo>
                      <a:pt x="65" y="0"/>
                      <a:pt x="1" y="65"/>
                      <a:pt x="1" y="144"/>
                    </a:cubicBezTo>
                    <a:lnTo>
                      <a:pt x="1" y="631"/>
                    </a:lnTo>
                    <a:cubicBezTo>
                      <a:pt x="1" y="710"/>
                      <a:pt x="65" y="776"/>
                      <a:pt x="145" y="776"/>
                    </a:cubicBezTo>
                    <a:lnTo>
                      <a:pt x="9185" y="776"/>
                    </a:lnTo>
                    <a:cubicBezTo>
                      <a:pt x="9264" y="776"/>
                      <a:pt x="9328" y="710"/>
                      <a:pt x="9328" y="631"/>
                    </a:cubicBezTo>
                    <a:lnTo>
                      <a:pt x="9328" y="144"/>
                    </a:lnTo>
                    <a:cubicBezTo>
                      <a:pt x="9328" y="65"/>
                      <a:pt x="9264" y="0"/>
                      <a:pt x="9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8"/>
              <p:cNvSpPr/>
              <p:nvPr/>
            </p:nvSpPr>
            <p:spPr>
              <a:xfrm>
                <a:off x="632975" y="340192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4"/>
                      <a:pt x="1" y="144"/>
                    </a:cubicBezTo>
                    <a:lnTo>
                      <a:pt x="1" y="632"/>
                    </a:lnTo>
                    <a:cubicBezTo>
                      <a:pt x="1" y="711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1"/>
                      <a:pt x="9328" y="632"/>
                    </a:cubicBezTo>
                    <a:lnTo>
                      <a:pt x="9328" y="144"/>
                    </a:lnTo>
                    <a:cubicBezTo>
                      <a:pt x="9328" y="64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8"/>
              <p:cNvSpPr/>
              <p:nvPr/>
            </p:nvSpPr>
            <p:spPr>
              <a:xfrm>
                <a:off x="632975" y="346337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632"/>
                    </a:lnTo>
                    <a:cubicBezTo>
                      <a:pt x="1" y="712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2"/>
                      <a:pt x="9328" y="632"/>
                    </a:cubicBezTo>
                    <a:lnTo>
                      <a:pt x="9328" y="145"/>
                    </a:lnTo>
                    <a:cubicBezTo>
                      <a:pt x="9328" y="65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38"/>
            <p:cNvGrpSpPr/>
            <p:nvPr/>
          </p:nvGrpSpPr>
          <p:grpSpPr>
            <a:xfrm>
              <a:off x="8170359" y="722485"/>
              <a:ext cx="520834" cy="471110"/>
              <a:chOff x="361850" y="2985150"/>
              <a:chExt cx="632925" cy="572500"/>
            </a:xfrm>
          </p:grpSpPr>
          <p:sp>
            <p:nvSpPr>
              <p:cNvPr id="1397" name="Google Shape;1397;p38"/>
              <p:cNvSpPr/>
              <p:nvPr/>
            </p:nvSpPr>
            <p:spPr>
              <a:xfrm>
                <a:off x="883625" y="302135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4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8"/>
              <p:cNvSpPr/>
              <p:nvPr/>
            </p:nvSpPr>
            <p:spPr>
              <a:xfrm>
                <a:off x="833100" y="302135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6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883625" y="309252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8"/>
              <p:cNvSpPr/>
              <p:nvPr/>
            </p:nvSpPr>
            <p:spPr>
              <a:xfrm>
                <a:off x="833100" y="309252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8"/>
              <p:cNvSpPr/>
              <p:nvPr/>
            </p:nvSpPr>
            <p:spPr>
              <a:xfrm>
                <a:off x="883625" y="3163675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833100" y="3163675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8"/>
              <p:cNvSpPr/>
              <p:nvPr/>
            </p:nvSpPr>
            <p:spPr>
              <a:xfrm>
                <a:off x="883625" y="32348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8"/>
              <p:cNvSpPr/>
              <p:nvPr/>
            </p:nvSpPr>
            <p:spPr>
              <a:xfrm>
                <a:off x="833100" y="32348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2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8"/>
              <p:cNvSpPr/>
              <p:nvPr/>
            </p:nvSpPr>
            <p:spPr>
              <a:xfrm>
                <a:off x="883625" y="330600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1"/>
                    </a:moveTo>
                    <a:lnTo>
                      <a:pt x="1" y="991"/>
                    </a:lnTo>
                    <a:lnTo>
                      <a:pt x="4194" y="991"/>
                    </a:lnTo>
                    <a:cubicBezTo>
                      <a:pt x="4333" y="991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3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8"/>
              <p:cNvSpPr/>
              <p:nvPr/>
            </p:nvSpPr>
            <p:spPr>
              <a:xfrm>
                <a:off x="833100" y="330600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1"/>
                    </a:moveTo>
                    <a:lnTo>
                      <a:pt x="0" y="991"/>
                    </a:lnTo>
                    <a:lnTo>
                      <a:pt x="2151" y="991"/>
                    </a:lnTo>
                    <a:cubicBezTo>
                      <a:pt x="2425" y="991"/>
                      <a:pt x="2646" y="770"/>
                      <a:pt x="2646" y="496"/>
                    </a:cubicBezTo>
                    <a:cubicBezTo>
                      <a:pt x="2646" y="222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8"/>
              <p:cNvSpPr/>
              <p:nvPr/>
            </p:nvSpPr>
            <p:spPr>
              <a:xfrm>
                <a:off x="883625" y="3377150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8"/>
              <p:cNvSpPr/>
              <p:nvPr/>
            </p:nvSpPr>
            <p:spPr>
              <a:xfrm>
                <a:off x="833100" y="3377150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0"/>
                      <a:pt x="2646" y="497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8"/>
              <p:cNvSpPr/>
              <p:nvPr/>
            </p:nvSpPr>
            <p:spPr>
              <a:xfrm>
                <a:off x="883625" y="3448300"/>
                <a:ext cx="1111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3" extrusionOk="0">
                    <a:moveTo>
                      <a:pt x="1" y="1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9"/>
                      <a:pt x="4445" y="740"/>
                    </a:cubicBezTo>
                    <a:lnTo>
                      <a:pt x="4445" y="253"/>
                    </a:lnTo>
                    <a:cubicBezTo>
                      <a:pt x="4445" y="114"/>
                      <a:pt x="4333" y="1"/>
                      <a:pt x="4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8"/>
              <p:cNvSpPr/>
              <p:nvPr/>
            </p:nvSpPr>
            <p:spPr>
              <a:xfrm>
                <a:off x="833100" y="3448300"/>
                <a:ext cx="661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3" extrusionOk="0">
                    <a:moveTo>
                      <a:pt x="0" y="1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71"/>
                      <a:pt x="2646" y="497"/>
                    </a:cubicBezTo>
                    <a:cubicBezTo>
                      <a:pt x="2646" y="223"/>
                      <a:pt x="2425" y="1"/>
                      <a:pt x="2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8"/>
              <p:cNvSpPr/>
              <p:nvPr/>
            </p:nvSpPr>
            <p:spPr>
              <a:xfrm>
                <a:off x="883625" y="3519475"/>
                <a:ext cx="1111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992" extrusionOk="0">
                    <a:moveTo>
                      <a:pt x="1" y="0"/>
                    </a:moveTo>
                    <a:lnTo>
                      <a:pt x="1" y="992"/>
                    </a:lnTo>
                    <a:lnTo>
                      <a:pt x="4194" y="992"/>
                    </a:lnTo>
                    <a:cubicBezTo>
                      <a:pt x="4333" y="992"/>
                      <a:pt x="4445" y="878"/>
                      <a:pt x="4445" y="739"/>
                    </a:cubicBezTo>
                    <a:lnTo>
                      <a:pt x="4445" y="253"/>
                    </a:lnTo>
                    <a:cubicBezTo>
                      <a:pt x="4445" y="114"/>
                      <a:pt x="4333" y="0"/>
                      <a:pt x="4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8"/>
              <p:cNvSpPr/>
              <p:nvPr/>
            </p:nvSpPr>
            <p:spPr>
              <a:xfrm>
                <a:off x="833100" y="3519475"/>
                <a:ext cx="661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992" extrusionOk="0">
                    <a:moveTo>
                      <a:pt x="0" y="0"/>
                    </a:moveTo>
                    <a:lnTo>
                      <a:pt x="0" y="992"/>
                    </a:lnTo>
                    <a:lnTo>
                      <a:pt x="2151" y="992"/>
                    </a:lnTo>
                    <a:cubicBezTo>
                      <a:pt x="2425" y="992"/>
                      <a:pt x="2646" y="769"/>
                      <a:pt x="2646" y="496"/>
                    </a:cubicBezTo>
                    <a:cubicBezTo>
                      <a:pt x="2646" y="223"/>
                      <a:pt x="2425" y="0"/>
                      <a:pt x="2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8"/>
              <p:cNvSpPr/>
              <p:nvPr/>
            </p:nvSpPr>
            <p:spPr>
              <a:xfrm>
                <a:off x="536675" y="2985150"/>
                <a:ext cx="284200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22900" extrusionOk="0">
                    <a:moveTo>
                      <a:pt x="608" y="0"/>
                    </a:moveTo>
                    <a:cubicBezTo>
                      <a:pt x="272" y="0"/>
                      <a:pt x="0" y="272"/>
                      <a:pt x="0" y="608"/>
                    </a:cubicBezTo>
                    <a:lnTo>
                      <a:pt x="0" y="22291"/>
                    </a:lnTo>
                    <a:cubicBezTo>
                      <a:pt x="0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7" y="22627"/>
                      <a:pt x="11367" y="22291"/>
                    </a:cubicBezTo>
                    <a:lnTo>
                      <a:pt x="11367" y="608"/>
                    </a:lnTo>
                    <a:cubicBezTo>
                      <a:pt x="11367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8"/>
              <p:cNvSpPr/>
              <p:nvPr/>
            </p:nvSpPr>
            <p:spPr>
              <a:xfrm>
                <a:off x="601375" y="2985150"/>
                <a:ext cx="284225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22900" extrusionOk="0">
                    <a:moveTo>
                      <a:pt x="608" y="0"/>
                    </a:moveTo>
                    <a:cubicBezTo>
                      <a:pt x="272" y="0"/>
                      <a:pt x="1" y="272"/>
                      <a:pt x="1" y="608"/>
                    </a:cubicBezTo>
                    <a:lnTo>
                      <a:pt x="1" y="22291"/>
                    </a:lnTo>
                    <a:cubicBezTo>
                      <a:pt x="1" y="22627"/>
                      <a:pt x="272" y="22900"/>
                      <a:pt x="608" y="22900"/>
                    </a:cubicBezTo>
                    <a:lnTo>
                      <a:pt x="10760" y="22900"/>
                    </a:lnTo>
                    <a:cubicBezTo>
                      <a:pt x="11096" y="22900"/>
                      <a:pt x="11369" y="22627"/>
                      <a:pt x="11369" y="22291"/>
                    </a:cubicBezTo>
                    <a:lnTo>
                      <a:pt x="11369" y="608"/>
                    </a:lnTo>
                    <a:cubicBezTo>
                      <a:pt x="11369" y="272"/>
                      <a:pt x="11096" y="0"/>
                      <a:pt x="10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8"/>
              <p:cNvSpPr/>
              <p:nvPr/>
            </p:nvSpPr>
            <p:spPr>
              <a:xfrm>
                <a:off x="361850" y="302135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4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8"/>
              <p:cNvSpPr/>
              <p:nvPr/>
            </p:nvSpPr>
            <p:spPr>
              <a:xfrm>
                <a:off x="505850" y="302135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6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8"/>
              <p:cNvSpPr/>
              <p:nvPr/>
            </p:nvSpPr>
            <p:spPr>
              <a:xfrm>
                <a:off x="361850" y="309252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8"/>
              <p:cNvSpPr/>
              <p:nvPr/>
            </p:nvSpPr>
            <p:spPr>
              <a:xfrm>
                <a:off x="505850" y="309252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8"/>
              <p:cNvSpPr/>
              <p:nvPr/>
            </p:nvSpPr>
            <p:spPr>
              <a:xfrm>
                <a:off x="361850" y="3163675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8"/>
              <p:cNvSpPr/>
              <p:nvPr/>
            </p:nvSpPr>
            <p:spPr>
              <a:xfrm>
                <a:off x="505850" y="3163675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8"/>
              <p:cNvSpPr/>
              <p:nvPr/>
            </p:nvSpPr>
            <p:spPr>
              <a:xfrm>
                <a:off x="361850" y="32348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8"/>
              <p:cNvSpPr/>
              <p:nvPr/>
            </p:nvSpPr>
            <p:spPr>
              <a:xfrm>
                <a:off x="505850" y="32348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2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8"/>
              <p:cNvSpPr/>
              <p:nvPr/>
            </p:nvSpPr>
            <p:spPr>
              <a:xfrm>
                <a:off x="361850" y="330600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1"/>
                    </a:moveTo>
                    <a:cubicBezTo>
                      <a:pt x="114" y="1"/>
                      <a:pt x="1" y="113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1"/>
                      <a:pt x="253" y="991"/>
                    </a:cubicBezTo>
                    <a:lnTo>
                      <a:pt x="6386" y="991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8"/>
              <p:cNvSpPr/>
              <p:nvPr/>
            </p:nvSpPr>
            <p:spPr>
              <a:xfrm>
                <a:off x="505850" y="330600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1"/>
                    </a:moveTo>
                    <a:cubicBezTo>
                      <a:pt x="223" y="1"/>
                      <a:pt x="0" y="222"/>
                      <a:pt x="0" y="496"/>
                    </a:cubicBezTo>
                    <a:cubicBezTo>
                      <a:pt x="0" y="770"/>
                      <a:pt x="223" y="991"/>
                      <a:pt x="496" y="991"/>
                    </a:cubicBezTo>
                    <a:lnTo>
                      <a:pt x="2648" y="991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8"/>
              <p:cNvSpPr/>
              <p:nvPr/>
            </p:nvSpPr>
            <p:spPr>
              <a:xfrm>
                <a:off x="361850" y="3377150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8"/>
              <p:cNvSpPr/>
              <p:nvPr/>
            </p:nvSpPr>
            <p:spPr>
              <a:xfrm>
                <a:off x="505850" y="3377150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7"/>
                    </a:cubicBezTo>
                    <a:cubicBezTo>
                      <a:pt x="0" y="770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8"/>
              <p:cNvSpPr/>
              <p:nvPr/>
            </p:nvSpPr>
            <p:spPr>
              <a:xfrm>
                <a:off x="361850" y="3448300"/>
                <a:ext cx="1596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3" extrusionOk="0">
                    <a:moveTo>
                      <a:pt x="253" y="1"/>
                    </a:moveTo>
                    <a:cubicBezTo>
                      <a:pt x="114" y="1"/>
                      <a:pt x="1" y="114"/>
                      <a:pt x="1" y="253"/>
                    </a:cubicBezTo>
                    <a:lnTo>
                      <a:pt x="1" y="740"/>
                    </a:lnTo>
                    <a:cubicBezTo>
                      <a:pt x="1" y="879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8"/>
              <p:cNvSpPr/>
              <p:nvPr/>
            </p:nvSpPr>
            <p:spPr>
              <a:xfrm>
                <a:off x="505850" y="3448300"/>
                <a:ext cx="662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3" extrusionOk="0">
                    <a:moveTo>
                      <a:pt x="496" y="1"/>
                    </a:moveTo>
                    <a:cubicBezTo>
                      <a:pt x="223" y="1"/>
                      <a:pt x="0" y="223"/>
                      <a:pt x="0" y="497"/>
                    </a:cubicBezTo>
                    <a:cubicBezTo>
                      <a:pt x="0" y="771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8"/>
              <p:cNvSpPr/>
              <p:nvPr/>
            </p:nvSpPr>
            <p:spPr>
              <a:xfrm>
                <a:off x="361850" y="3519475"/>
                <a:ext cx="1596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92" extrusionOk="0">
                    <a:moveTo>
                      <a:pt x="253" y="0"/>
                    </a:moveTo>
                    <a:cubicBezTo>
                      <a:pt x="114" y="0"/>
                      <a:pt x="1" y="114"/>
                      <a:pt x="1" y="253"/>
                    </a:cubicBezTo>
                    <a:lnTo>
                      <a:pt x="1" y="739"/>
                    </a:lnTo>
                    <a:cubicBezTo>
                      <a:pt x="1" y="878"/>
                      <a:pt x="114" y="992"/>
                      <a:pt x="253" y="992"/>
                    </a:cubicBezTo>
                    <a:lnTo>
                      <a:pt x="6386" y="992"/>
                    </a:lnTo>
                    <a:lnTo>
                      <a:pt x="6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8"/>
              <p:cNvSpPr/>
              <p:nvPr/>
            </p:nvSpPr>
            <p:spPr>
              <a:xfrm>
                <a:off x="505850" y="3519475"/>
                <a:ext cx="662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992" extrusionOk="0">
                    <a:moveTo>
                      <a:pt x="496" y="0"/>
                    </a:moveTo>
                    <a:cubicBezTo>
                      <a:pt x="223" y="0"/>
                      <a:pt x="0" y="223"/>
                      <a:pt x="0" y="496"/>
                    </a:cubicBezTo>
                    <a:cubicBezTo>
                      <a:pt x="0" y="769"/>
                      <a:pt x="223" y="992"/>
                      <a:pt x="496" y="992"/>
                    </a:cubicBezTo>
                    <a:lnTo>
                      <a:pt x="2648" y="992"/>
                    </a:ln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632975" y="3046150"/>
                <a:ext cx="23322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4896" extrusionOk="0">
                    <a:moveTo>
                      <a:pt x="641" y="0"/>
                    </a:moveTo>
                    <a:cubicBezTo>
                      <a:pt x="288" y="0"/>
                      <a:pt x="1" y="286"/>
                      <a:pt x="1" y="639"/>
                    </a:cubicBezTo>
                    <a:lnTo>
                      <a:pt x="1" y="4256"/>
                    </a:lnTo>
                    <a:cubicBezTo>
                      <a:pt x="1" y="4608"/>
                      <a:pt x="288" y="4896"/>
                      <a:pt x="641" y="4896"/>
                    </a:cubicBezTo>
                    <a:lnTo>
                      <a:pt x="8688" y="4896"/>
                    </a:lnTo>
                    <a:cubicBezTo>
                      <a:pt x="9042" y="4896"/>
                      <a:pt x="9328" y="4608"/>
                      <a:pt x="9328" y="4256"/>
                    </a:cubicBezTo>
                    <a:lnTo>
                      <a:pt x="9328" y="639"/>
                    </a:lnTo>
                    <a:cubicBezTo>
                      <a:pt x="9328" y="286"/>
                      <a:pt x="9042" y="0"/>
                      <a:pt x="8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632975" y="3340450"/>
                <a:ext cx="2332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7" extrusionOk="0">
                    <a:moveTo>
                      <a:pt x="145" y="0"/>
                    </a:moveTo>
                    <a:cubicBezTo>
                      <a:pt x="65" y="0"/>
                      <a:pt x="1" y="65"/>
                      <a:pt x="1" y="144"/>
                    </a:cubicBezTo>
                    <a:lnTo>
                      <a:pt x="1" y="631"/>
                    </a:lnTo>
                    <a:cubicBezTo>
                      <a:pt x="1" y="710"/>
                      <a:pt x="65" y="776"/>
                      <a:pt x="145" y="776"/>
                    </a:cubicBezTo>
                    <a:lnTo>
                      <a:pt x="9185" y="776"/>
                    </a:lnTo>
                    <a:cubicBezTo>
                      <a:pt x="9264" y="776"/>
                      <a:pt x="9328" y="710"/>
                      <a:pt x="9328" y="631"/>
                    </a:cubicBezTo>
                    <a:lnTo>
                      <a:pt x="9328" y="144"/>
                    </a:lnTo>
                    <a:cubicBezTo>
                      <a:pt x="9328" y="65"/>
                      <a:pt x="9264" y="0"/>
                      <a:pt x="9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632975" y="340192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4"/>
                      <a:pt x="1" y="144"/>
                    </a:cubicBezTo>
                    <a:lnTo>
                      <a:pt x="1" y="632"/>
                    </a:lnTo>
                    <a:cubicBezTo>
                      <a:pt x="1" y="711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1"/>
                      <a:pt x="9328" y="632"/>
                    </a:cubicBezTo>
                    <a:lnTo>
                      <a:pt x="9328" y="144"/>
                    </a:lnTo>
                    <a:cubicBezTo>
                      <a:pt x="9328" y="64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632975" y="3463375"/>
                <a:ext cx="2332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776" extrusionOk="0">
                    <a:moveTo>
                      <a:pt x="145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632"/>
                    </a:lnTo>
                    <a:cubicBezTo>
                      <a:pt x="1" y="712"/>
                      <a:pt x="65" y="775"/>
                      <a:pt x="145" y="775"/>
                    </a:cubicBezTo>
                    <a:lnTo>
                      <a:pt x="9185" y="775"/>
                    </a:lnTo>
                    <a:cubicBezTo>
                      <a:pt x="9264" y="775"/>
                      <a:pt x="9328" y="712"/>
                      <a:pt x="9328" y="632"/>
                    </a:cubicBezTo>
                    <a:lnTo>
                      <a:pt x="9328" y="145"/>
                    </a:lnTo>
                    <a:cubicBezTo>
                      <a:pt x="9328" y="65"/>
                      <a:pt x="9264" y="1"/>
                      <a:pt x="9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5" name="Google Shape;1435;p38"/>
          <p:cNvGrpSpPr/>
          <p:nvPr/>
        </p:nvGrpSpPr>
        <p:grpSpPr>
          <a:xfrm>
            <a:off x="2070627" y="4437415"/>
            <a:ext cx="1391373" cy="439535"/>
            <a:chOff x="2070627" y="4437415"/>
            <a:chExt cx="1391373" cy="439535"/>
          </a:xfrm>
        </p:grpSpPr>
        <p:sp>
          <p:nvSpPr>
            <p:cNvPr id="1436" name="Google Shape;1436;p38"/>
            <p:cNvSpPr/>
            <p:nvPr/>
          </p:nvSpPr>
          <p:spPr>
            <a:xfrm>
              <a:off x="2824825" y="4582650"/>
              <a:ext cx="637175" cy="294300"/>
            </a:xfrm>
            <a:custGeom>
              <a:avLst/>
              <a:gdLst/>
              <a:ahLst/>
              <a:cxnLst/>
              <a:rect l="l" t="t" r="r" b="b"/>
              <a:pathLst>
                <a:path w="25487" h="11772" extrusionOk="0">
                  <a:moveTo>
                    <a:pt x="25487" y="11772"/>
                  </a:moveTo>
                  <a:lnTo>
                    <a:pt x="25444" y="4377"/>
                  </a:lnTo>
                  <a:lnTo>
                    <a:pt x="18878" y="27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37" name="Google Shape;1437;p38"/>
            <p:cNvGrpSpPr/>
            <p:nvPr/>
          </p:nvGrpSpPr>
          <p:grpSpPr>
            <a:xfrm>
              <a:off x="2070627" y="4437415"/>
              <a:ext cx="899923" cy="288735"/>
              <a:chOff x="1133575" y="3018825"/>
              <a:chExt cx="1093600" cy="350875"/>
            </a:xfrm>
          </p:grpSpPr>
          <p:sp>
            <p:nvSpPr>
              <p:cNvPr id="1438" name="Google Shape;1438;p38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8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8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8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8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8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8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38"/>
          <p:cNvGrpSpPr/>
          <p:nvPr/>
        </p:nvGrpSpPr>
        <p:grpSpPr>
          <a:xfrm>
            <a:off x="1345627" y="4074178"/>
            <a:ext cx="2354698" cy="802772"/>
            <a:chOff x="1345627" y="4074178"/>
            <a:chExt cx="2354698" cy="802772"/>
          </a:xfrm>
        </p:grpSpPr>
        <p:sp>
          <p:nvSpPr>
            <p:cNvPr id="1452" name="Google Shape;1452;p38"/>
            <p:cNvSpPr/>
            <p:nvPr/>
          </p:nvSpPr>
          <p:spPr>
            <a:xfrm>
              <a:off x="2113475" y="4213300"/>
              <a:ext cx="1586850" cy="663650"/>
            </a:xfrm>
            <a:custGeom>
              <a:avLst/>
              <a:gdLst/>
              <a:ahLst/>
              <a:cxnLst/>
              <a:rect l="l" t="t" r="r" b="b"/>
              <a:pathLst>
                <a:path w="63474" h="26546" extrusionOk="0">
                  <a:moveTo>
                    <a:pt x="63474" y="26546"/>
                  </a:moveTo>
                  <a:lnTo>
                    <a:pt x="63200" y="7113"/>
                  </a:lnTo>
                  <a:lnTo>
                    <a:pt x="51435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53" name="Google Shape;1453;p38"/>
            <p:cNvGrpSpPr/>
            <p:nvPr/>
          </p:nvGrpSpPr>
          <p:grpSpPr>
            <a:xfrm>
              <a:off x="1345627" y="4074178"/>
              <a:ext cx="899923" cy="288735"/>
              <a:chOff x="1133575" y="3018825"/>
              <a:chExt cx="1093600" cy="350875"/>
            </a:xfrm>
          </p:grpSpPr>
          <p:sp>
            <p:nvSpPr>
              <p:cNvPr id="1454" name="Google Shape;1454;p38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8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8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7" name="Google Shape;1467;p38"/>
          <p:cNvGrpSpPr/>
          <p:nvPr/>
        </p:nvGrpSpPr>
        <p:grpSpPr>
          <a:xfrm>
            <a:off x="620627" y="3710940"/>
            <a:ext cx="3298573" cy="1165985"/>
            <a:chOff x="620627" y="3710940"/>
            <a:chExt cx="3298573" cy="1165985"/>
          </a:xfrm>
        </p:grpSpPr>
        <p:sp>
          <p:nvSpPr>
            <p:cNvPr id="1468" name="Google Shape;1468;p38"/>
            <p:cNvSpPr/>
            <p:nvPr/>
          </p:nvSpPr>
          <p:spPr>
            <a:xfrm>
              <a:off x="1417925" y="3837125"/>
              <a:ext cx="2501275" cy="1039800"/>
            </a:xfrm>
            <a:custGeom>
              <a:avLst/>
              <a:gdLst/>
              <a:ahLst/>
              <a:cxnLst/>
              <a:rect l="l" t="t" r="r" b="b"/>
              <a:pathLst>
                <a:path w="100051" h="41592" extrusionOk="0">
                  <a:moveTo>
                    <a:pt x="100051" y="41592"/>
                  </a:moveTo>
                  <a:lnTo>
                    <a:pt x="100051" y="16657"/>
                  </a:lnTo>
                  <a:lnTo>
                    <a:pt x="75427" y="27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69" name="Google Shape;1469;p38"/>
            <p:cNvGrpSpPr/>
            <p:nvPr/>
          </p:nvGrpSpPr>
          <p:grpSpPr>
            <a:xfrm>
              <a:off x="620627" y="3710940"/>
              <a:ext cx="899923" cy="288735"/>
              <a:chOff x="1133575" y="3018825"/>
              <a:chExt cx="1093600" cy="350875"/>
            </a:xfrm>
          </p:grpSpPr>
          <p:sp>
            <p:nvSpPr>
              <p:cNvPr id="1470" name="Google Shape;1470;p38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7071" y="2359787"/>
            <a:ext cx="27927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r-Latn-RS" sz="1600" dirty="0">
                <a:solidFill>
                  <a:schemeClr val="tx1"/>
                </a:solidFill>
                <a:latin typeface="+mn-lt"/>
              </a:rPr>
              <a:t>Studenti: </a:t>
            </a:r>
          </a:p>
          <a:p>
            <a:pPr lvl="0"/>
            <a:r>
              <a:rPr lang="sr-Latn-RS" sz="1600" dirty="0">
                <a:solidFill>
                  <a:schemeClr val="tx1"/>
                </a:solidFill>
                <a:latin typeface="+mn-lt"/>
              </a:rPr>
              <a:t>Aleksandar Vidaković (2103)</a:t>
            </a:r>
          </a:p>
          <a:p>
            <a:pPr lvl="0"/>
            <a:r>
              <a:rPr lang="sr-Latn-RS" sz="1600" dirty="0">
                <a:solidFill>
                  <a:schemeClr val="tx1"/>
                </a:solidFill>
                <a:latin typeface="+mn-lt"/>
              </a:rPr>
              <a:t>Stefan Saratlija (2129)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Programski jezik </a:t>
            </a:r>
            <a:r>
              <a:rPr lang="sr-Latn-RS" i="1" dirty="0" smtClean="0"/>
              <a:t>Python</a:t>
            </a:r>
            <a:endParaRPr i="1" dirty="0"/>
          </a:p>
        </p:txBody>
      </p:sp>
      <p:sp>
        <p:nvSpPr>
          <p:cNvPr id="1921" name="Google Shape;1921;p43"/>
          <p:cNvSpPr txBox="1">
            <a:spLocks noGrp="1"/>
          </p:cNvSpPr>
          <p:nvPr>
            <p:ph type="subTitle" idx="2"/>
          </p:nvPr>
        </p:nvSpPr>
        <p:spPr>
          <a:xfrm>
            <a:off x="4325420" y="1394890"/>
            <a:ext cx="4356243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Jezik visokog nivoa i opšte namjene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Jednostavan, čitljiv, popularan i primjenljiv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sr-Latn-RS" i="1" dirty="0" smtClean="0"/>
              <a:t>Open-source</a:t>
            </a:r>
            <a:r>
              <a:rPr lang="sr-Latn-RS" dirty="0" smtClean="0"/>
              <a:t> jezik sa aktivnom zajednicom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Modularnost koda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Prenosivost koda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Integracija koda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Automatsko upravljanje memorijom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2" descr="Conway's Game of Life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Where Can I Hire Python Programming Experts? – SourceBa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227288"/>
            <a:ext cx="3369115" cy="26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Programski jezik </a:t>
            </a:r>
            <a:r>
              <a:rPr lang="sr-Latn-RS" i="1" dirty="0" smtClean="0"/>
              <a:t>Python</a:t>
            </a:r>
            <a:endParaRPr i="1"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2" descr="Conway's Game of Life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Where Can I Hire Python Programming Experts? – SourceBa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Lightbo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17" y="1164704"/>
            <a:ext cx="4858562" cy="30941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0623" y="1960748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>
                <a:solidFill>
                  <a:schemeClr val="tx1"/>
                </a:solidFill>
              </a:rPr>
              <a:t>Tipovi</a:t>
            </a:r>
          </a:p>
          <a:p>
            <a:r>
              <a:rPr lang="sr-Latn-RS" sz="2400" b="1" dirty="0" smtClean="0">
                <a:solidFill>
                  <a:schemeClr val="tx1"/>
                </a:solidFill>
              </a:rPr>
              <a:t>podataka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Programski jezik </a:t>
            </a:r>
            <a:r>
              <a:rPr lang="sr-Latn-RS" i="1" dirty="0" smtClean="0"/>
              <a:t>Python</a:t>
            </a:r>
            <a:endParaRPr i="1" dirty="0"/>
          </a:p>
        </p:txBody>
      </p:sp>
      <p:sp>
        <p:nvSpPr>
          <p:cNvPr id="1921" name="Google Shape;1921;p43"/>
          <p:cNvSpPr txBox="1">
            <a:spLocks noGrp="1"/>
          </p:cNvSpPr>
          <p:nvPr>
            <p:ph type="subTitle" idx="2"/>
          </p:nvPr>
        </p:nvSpPr>
        <p:spPr>
          <a:xfrm>
            <a:off x="592800" y="1837274"/>
            <a:ext cx="4356243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Funckije kao objekti prvog reda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Dinamička tipizacija parametara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Dekoratori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Promjenljiv broj argumenata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Podrazumijevani argumenti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i="1" dirty="0" smtClean="0"/>
              <a:t>Keyword</a:t>
            </a:r>
            <a:r>
              <a:rPr lang="sr-Latn-RS" dirty="0" smtClean="0"/>
              <a:t> argumenti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Pozicioni argumenti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2" descr="Conway's Game of Life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Where Can I Hire Python Programming Experts? – SourceBa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0000" y="1167150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>
                <a:solidFill>
                  <a:schemeClr val="tx1"/>
                </a:solidFill>
              </a:rPr>
              <a:t>Specifičnosti funkcija u </a:t>
            </a:r>
            <a:r>
              <a:rPr lang="sr-Latn-RS" sz="2000" b="1" i="1" dirty="0" smtClean="0">
                <a:solidFill>
                  <a:schemeClr val="tx1"/>
                </a:solidFill>
              </a:rPr>
              <a:t>Python</a:t>
            </a:r>
            <a:r>
              <a:rPr lang="sr-Latn-RS" sz="2000" b="1" dirty="0" smtClean="0">
                <a:solidFill>
                  <a:schemeClr val="tx1"/>
                </a:solidFill>
              </a:rPr>
              <a:t>-u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4" name="Picture 23" descr="https://media.geeksforgeeks.org/wp-content/uploads/20220721172423/5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58" y="1663131"/>
            <a:ext cx="4061393" cy="269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1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53"/>
          <p:cNvSpPr txBox="1">
            <a:spLocks noGrp="1"/>
          </p:cNvSpPr>
          <p:nvPr>
            <p:ph type="title"/>
          </p:nvPr>
        </p:nvSpPr>
        <p:spPr>
          <a:xfrm>
            <a:off x="678094" y="410966"/>
            <a:ext cx="2876764" cy="1571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Osnove paralelizacije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62335" y="2234629"/>
            <a:ext cx="7541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</a:rPr>
              <a:t>Paralelizacija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ključni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koncept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računarstvu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omogućava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brže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izvršavanje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efikasnije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korišćenje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hardverskih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resursa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istovremenom obradom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različitih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dijelova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više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procesorskih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jezgara</a:t>
            </a:r>
            <a:endParaRPr lang="sr-Latn-R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</a:rPr>
              <a:t>Sinhronizacija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osigurava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pravilnu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koordinaciju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izbjegavanje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problema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samrtnog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zagrljaja</a:t>
            </a: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</a:rPr>
              <a:t>Komunikacija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između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procesa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omogućava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razmjenu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potrebnih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koordinaciju</a:t>
            </a: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Dva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glavna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načina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rukovanja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paralelnim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dijeljena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memorija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gdje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memorijski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distribuirana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memorija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gdje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svaki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svoj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vlastiti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memorijski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prostor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098" name="Picture 2" descr="Fundamentals of parallel programming — Research Computing University of  Colorado Boulder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79" y="159249"/>
            <a:ext cx="3595955" cy="20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53"/>
          <p:cNvSpPr txBox="1">
            <a:spLocks noGrp="1"/>
          </p:cNvSpPr>
          <p:nvPr>
            <p:ph type="title"/>
          </p:nvPr>
        </p:nvSpPr>
        <p:spPr>
          <a:xfrm>
            <a:off x="678094" y="410966"/>
            <a:ext cx="2876764" cy="1571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Osnove paralelizacije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95899" y="2440112"/>
            <a:ext cx="7541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</a:rPr>
              <a:t>Niti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osnovni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paralelnog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programiranja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omogućavaju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istovremeno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izvršavanje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više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zadataka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unutar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jednog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sr-Latn-RS" dirty="0" err="1" smtClean="0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ijele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adresni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što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omogućava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bržu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efikasniju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komunikaciju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Sinhronizacija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ključna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izbjegavanje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problema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resursima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samrtno</a:t>
            </a:r>
            <a:r>
              <a:rPr lang="en-US" dirty="0" smtClean="0">
                <a:solidFill>
                  <a:schemeClr val="tx1"/>
                </a:solidFill>
              </a:rPr>
              <a:t>g </a:t>
            </a:r>
            <a:r>
              <a:rPr lang="en-US" dirty="0" err="1">
                <a:solidFill>
                  <a:schemeClr val="tx1"/>
                </a:solidFill>
              </a:rPr>
              <a:t>zagrljaja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koristi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tehnike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semafora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monitora</a:t>
            </a:r>
            <a:endParaRPr lang="sr-Latn-RS" b="1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Na </a:t>
            </a:r>
            <a:r>
              <a:rPr lang="en-US" dirty="0" err="1">
                <a:solidFill>
                  <a:schemeClr val="tx1"/>
                </a:solidFill>
              </a:rPr>
              <a:t>višejezgarne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procesore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omogućavaju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paralelizaciju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što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može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značajno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poboljšati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performanse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efikasnost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računarskih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različitim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aplikacijama</a:t>
            </a:r>
            <a:r>
              <a:rPr lang="en-US" dirty="0"/>
              <a:t>.</a:t>
            </a:r>
            <a:endParaRPr lang="sr-Latn-RS" dirty="0" smtClean="0"/>
          </a:p>
        </p:txBody>
      </p:sp>
      <p:pic>
        <p:nvPicPr>
          <p:cNvPr id="7172" name="Picture 4" descr="CPUs and Threa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4" t="19543" r="15534" b="18866"/>
          <a:stretch/>
        </p:blipFill>
        <p:spPr bwMode="auto">
          <a:xfrm>
            <a:off x="4767209" y="513708"/>
            <a:ext cx="2887038" cy="180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55"/>
          <p:cNvSpPr txBox="1">
            <a:spLocks noGrp="1"/>
          </p:cNvSpPr>
          <p:nvPr>
            <p:ph type="title"/>
          </p:nvPr>
        </p:nvSpPr>
        <p:spPr>
          <a:xfrm>
            <a:off x="292894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Paralelizacija u </a:t>
            </a:r>
            <a:r>
              <a:rPr lang="sr-Latn-RS" i="1" dirty="0" smtClean="0"/>
              <a:t>Python</a:t>
            </a:r>
            <a:r>
              <a:rPr lang="sr-Latn-RS" dirty="0" smtClean="0"/>
              <a:t>-u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39641" y="753449"/>
            <a:ext cx="8211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Latn-RS" sz="2000" b="1" dirty="0" smtClean="0">
                <a:solidFill>
                  <a:schemeClr val="tx1"/>
                </a:solidFill>
              </a:rPr>
              <a:t>Threading VS Multiprocessing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3" name="Picture 22" descr="Neuromancer Blues: Threading vs Multiprocessing - DataScienceCentral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1" y="1256300"/>
            <a:ext cx="4933743" cy="36589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568594" y="1931541"/>
            <a:ext cx="31747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r-Latn-RS" b="1" u="sng" dirty="0" smtClean="0">
                <a:solidFill>
                  <a:schemeClr val="tx1"/>
                </a:solidFill>
              </a:rPr>
              <a:t>Korišćenje </a:t>
            </a:r>
            <a:r>
              <a:rPr lang="sr-Latn-RS" b="1" i="1" u="sng" dirty="0" smtClean="0">
                <a:solidFill>
                  <a:schemeClr val="tx1"/>
                </a:solidFill>
              </a:rPr>
              <a:t>threading</a:t>
            </a:r>
            <a:r>
              <a:rPr lang="sr-Latn-RS" b="1" u="sng" dirty="0" smtClean="0">
                <a:solidFill>
                  <a:schemeClr val="tx1"/>
                </a:solidFill>
              </a:rPr>
              <a:t> modula pomoću klase </a:t>
            </a:r>
            <a:r>
              <a:rPr lang="sr-Latn-RS" b="1" i="1" u="sng" dirty="0" smtClean="0">
                <a:solidFill>
                  <a:schemeClr val="tx1"/>
                </a:solidFill>
              </a:rPr>
              <a:t>Thread:</a:t>
            </a:r>
          </a:p>
          <a:p>
            <a:pPr lvl="0">
              <a:buClr>
                <a:schemeClr val="tx1"/>
              </a:buClr>
            </a:pPr>
            <a:r>
              <a:rPr lang="sr-Latn-RS" b="1" dirty="0" smtClean="0">
                <a:solidFill>
                  <a:schemeClr val="tx1"/>
                </a:solidFill>
              </a:rPr>
              <a:t>      </a:t>
            </a:r>
            <a:r>
              <a:rPr lang="sr-Latn-RS" dirty="0" smtClean="0">
                <a:solidFill>
                  <a:schemeClr val="tx1"/>
                </a:solidFill>
              </a:rPr>
              <a:t>k</a:t>
            </a:r>
            <a:r>
              <a:rPr lang="en-US" dirty="0" err="1" smtClean="0">
                <a:solidFill>
                  <a:schemeClr val="tx1"/>
                </a:solidFill>
              </a:rPr>
              <a:t>reiranje</a:t>
            </a:r>
            <a:r>
              <a:rPr lang="sr-Latn-RS" dirty="0" smtClean="0">
                <a:solidFill>
                  <a:schemeClr val="tx1"/>
                </a:solidFill>
              </a:rPr>
              <a:t>, p</a:t>
            </a:r>
            <a:r>
              <a:rPr lang="en-US" dirty="0" err="1" smtClean="0">
                <a:solidFill>
                  <a:schemeClr val="tx1"/>
                </a:solidFill>
              </a:rPr>
              <a:t>okretanje</a:t>
            </a:r>
            <a:r>
              <a:rPr lang="sr-Latn-RS" dirty="0" smtClean="0">
                <a:solidFill>
                  <a:schemeClr val="tx1"/>
                </a:solidFill>
              </a:rPr>
              <a:t>,</a:t>
            </a:r>
          </a:p>
          <a:p>
            <a:pPr lvl="0">
              <a:buClr>
                <a:schemeClr val="tx1"/>
              </a:buClr>
            </a:pP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     sinhronizacija niti</a:t>
            </a:r>
          </a:p>
          <a:p>
            <a:pPr lvl="0">
              <a:buClr>
                <a:schemeClr val="tx1"/>
              </a:buClr>
            </a:pPr>
            <a:endParaRPr lang="sr-Latn-R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sr-Latn-RS" b="1" u="sng" dirty="0">
                <a:solidFill>
                  <a:schemeClr val="tx1"/>
                </a:solidFill>
              </a:rPr>
              <a:t>Korišćenje </a:t>
            </a:r>
            <a:r>
              <a:rPr lang="sr-Latn-RS" b="1" i="1" u="sng" dirty="0" smtClean="0">
                <a:solidFill>
                  <a:schemeClr val="tx1"/>
                </a:solidFill>
              </a:rPr>
              <a:t>multiprocessing</a:t>
            </a:r>
            <a:r>
              <a:rPr lang="sr-Latn-RS" b="1" u="sng" dirty="0" smtClean="0">
                <a:solidFill>
                  <a:schemeClr val="tx1"/>
                </a:solidFill>
              </a:rPr>
              <a:t> modula</a:t>
            </a:r>
            <a:r>
              <a:rPr lang="sr-Latn-RS" b="1" i="1" u="sng" dirty="0">
                <a:solidFill>
                  <a:schemeClr val="tx1"/>
                </a:solidFill>
              </a:rPr>
              <a:t> </a:t>
            </a:r>
            <a:r>
              <a:rPr lang="sr-Latn-RS" b="1" i="1" u="sng" dirty="0" smtClean="0">
                <a:solidFill>
                  <a:schemeClr val="tx1"/>
                </a:solidFill>
              </a:rPr>
              <a:t>pomoću klasa:</a:t>
            </a:r>
          </a:p>
          <a:p>
            <a:pPr>
              <a:buClr>
                <a:schemeClr val="tx1"/>
              </a:buClr>
            </a:pPr>
            <a:r>
              <a:rPr lang="sr-Latn-RS" i="1" dirty="0">
                <a:solidFill>
                  <a:schemeClr val="tx1"/>
                </a:solidFill>
              </a:rPr>
              <a:t> </a:t>
            </a:r>
            <a:r>
              <a:rPr lang="sr-Latn-RS" i="1" dirty="0" smtClean="0">
                <a:solidFill>
                  <a:schemeClr val="tx1"/>
                </a:solidFill>
              </a:rPr>
              <a:t>     Process, Pool, Lock, Rlock,</a:t>
            </a:r>
          </a:p>
          <a:p>
            <a:pPr>
              <a:buClr>
                <a:schemeClr val="tx1"/>
              </a:buClr>
            </a:pPr>
            <a:r>
              <a:rPr lang="sr-Latn-RS" i="1" dirty="0">
                <a:solidFill>
                  <a:schemeClr val="tx1"/>
                </a:solidFill>
              </a:rPr>
              <a:t> </a:t>
            </a:r>
            <a:r>
              <a:rPr lang="sr-Latn-RS" i="1" dirty="0" smtClean="0">
                <a:solidFill>
                  <a:schemeClr val="tx1"/>
                </a:solidFill>
              </a:rPr>
              <a:t>     Semaphore, Maanger, </a:t>
            </a:r>
          </a:p>
          <a:p>
            <a:pPr>
              <a:buClr>
                <a:schemeClr val="tx1"/>
              </a:buClr>
            </a:pPr>
            <a:r>
              <a:rPr lang="sr-Latn-RS" i="1" dirty="0">
                <a:solidFill>
                  <a:schemeClr val="tx1"/>
                </a:solidFill>
              </a:rPr>
              <a:t> </a:t>
            </a:r>
            <a:r>
              <a:rPr lang="sr-Latn-RS" i="1" dirty="0" smtClean="0">
                <a:solidFill>
                  <a:schemeClr val="tx1"/>
                </a:solidFill>
              </a:rPr>
              <a:t>     Value, Array</a:t>
            </a:r>
            <a:endParaRPr lang="sr-Latn-RS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56"/>
          <p:cNvSpPr txBox="1">
            <a:spLocks noGrp="1"/>
          </p:cNvSpPr>
          <p:nvPr>
            <p:ph type="title"/>
          </p:nvPr>
        </p:nvSpPr>
        <p:spPr>
          <a:xfrm>
            <a:off x="3986071" y="44985"/>
            <a:ext cx="38725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i="1" dirty="0" smtClean="0"/>
              <a:t>PyCharm IDE</a:t>
            </a:r>
            <a:endParaRPr i="1" dirty="0"/>
          </a:p>
        </p:txBody>
      </p:sp>
      <p:sp>
        <p:nvSpPr>
          <p:cNvPr id="2675" name="Google Shape;2675;p56"/>
          <p:cNvSpPr txBox="1">
            <a:spLocks noGrp="1"/>
          </p:cNvSpPr>
          <p:nvPr>
            <p:ph type="subTitle" idx="6"/>
          </p:nvPr>
        </p:nvSpPr>
        <p:spPr>
          <a:xfrm>
            <a:off x="462028" y="742231"/>
            <a:ext cx="2177700" cy="1082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dirty="0" smtClean="0"/>
              <a:t>Napredno</a:t>
            </a:r>
            <a:r>
              <a:rPr lang="sr-Latn-RS" dirty="0" smtClean="0"/>
              <a:t> </a:t>
            </a:r>
            <a:r>
              <a:rPr lang="sr-Latn-RS" sz="1400" dirty="0" smtClean="0"/>
              <a:t>radno okruženje razvijeno od strane JetBrains kompanije</a:t>
            </a:r>
            <a:endParaRPr sz="1400" dirty="0"/>
          </a:p>
        </p:txBody>
      </p:sp>
      <p:sp>
        <p:nvSpPr>
          <p:cNvPr id="2678" name="Google Shape;2678;p56"/>
          <p:cNvSpPr txBox="1">
            <a:spLocks noGrp="1"/>
          </p:cNvSpPr>
          <p:nvPr>
            <p:ph type="subTitle" idx="9"/>
          </p:nvPr>
        </p:nvSpPr>
        <p:spPr>
          <a:xfrm>
            <a:off x="535910" y="1972105"/>
            <a:ext cx="21777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 dirty="0" smtClean="0"/>
              <a:t>Prilagodljiv i proširljiv, sa mnogo dostupnih </a:t>
            </a:r>
            <a:r>
              <a:rPr lang="sr-Latn-RS" sz="1400" i="1" dirty="0" smtClean="0"/>
              <a:t>plugin</a:t>
            </a:r>
            <a:r>
              <a:rPr lang="sr-Latn-RS" sz="1400" dirty="0" smtClean="0"/>
              <a:t>-ova</a:t>
            </a:r>
            <a:endParaRPr sz="1400" dirty="0"/>
          </a:p>
        </p:txBody>
      </p:sp>
      <p:sp>
        <p:nvSpPr>
          <p:cNvPr id="2" name="AutoShape 2" descr="PyCharm Features - JetBrains Python 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07" y="1417834"/>
            <a:ext cx="2776604" cy="2616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3672" y="1526661"/>
            <a:ext cx="2568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sr-Latn-RS" b="1" dirty="0" smtClean="0">
                <a:solidFill>
                  <a:schemeClr val="tx1"/>
                </a:solidFill>
              </a:rPr>
              <a:t>KARAKTERISTIKE:</a:t>
            </a:r>
          </a:p>
          <a:p>
            <a:pPr>
              <a:buClr>
                <a:schemeClr val="tx1"/>
              </a:buClr>
            </a:pPr>
            <a:endParaRPr lang="sr-Latn-R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Smart snippets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Refaktorisanje koda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Testiranje aplikacija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Otklanjanje grešaka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Integracija sa VCS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Rad sa bazama podataka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Višejezičnost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sr-Latn-RS" dirty="0" smtClean="0">
                <a:solidFill>
                  <a:schemeClr val="tx1"/>
                </a:solidFill>
              </a:rPr>
              <a:t>Uređivanje uživo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909" y="2988398"/>
            <a:ext cx="2471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tx1"/>
                </a:solidFill>
              </a:rPr>
              <a:t>Instalacioni fajl se može naći</a:t>
            </a:r>
          </a:p>
          <a:p>
            <a:r>
              <a:rPr lang="sr-Latn-RS" b="1" dirty="0" smtClean="0">
                <a:solidFill>
                  <a:schemeClr val="tx1"/>
                </a:solidFill>
              </a:rPr>
              <a:t>na</a:t>
            </a:r>
            <a:r>
              <a:rPr lang="sr-Latn-RS" dirty="0" smtClean="0">
                <a:solidFill>
                  <a:schemeClr val="tx1"/>
                </a:solidFill>
              </a:rPr>
              <a:t>:</a:t>
            </a:r>
            <a:r>
              <a:rPr lang="sr-Latn-RS" dirty="0" smtClean="0"/>
              <a:t> </a:t>
            </a:r>
            <a:r>
              <a:rPr lang="en-US" u="sng" dirty="0">
                <a:hlinkClick r:id="rId4"/>
              </a:rPr>
              <a:t>Download </a:t>
            </a:r>
            <a:r>
              <a:rPr lang="en-US" u="sng" dirty="0" err="1">
                <a:hlinkClick r:id="rId4"/>
              </a:rPr>
              <a:t>PyCharm</a:t>
            </a:r>
            <a:r>
              <a:rPr lang="en-US" u="sng" dirty="0">
                <a:hlinkClick r:id="rId4"/>
              </a:rPr>
              <a:t>: </a:t>
            </a:r>
            <a:endParaRPr lang="sr-Latn-R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The </a:t>
            </a:r>
            <a:r>
              <a:rPr lang="en-US" u="sng" dirty="0">
                <a:hlinkClick r:id="rId4"/>
              </a:rPr>
              <a:t>Python IDE for data </a:t>
            </a:r>
            <a:endParaRPr lang="sr-Latn-R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science </a:t>
            </a:r>
            <a:r>
              <a:rPr lang="en-US" u="sng" dirty="0">
                <a:hlinkClick r:id="rId4"/>
              </a:rPr>
              <a:t>and web </a:t>
            </a:r>
            <a:r>
              <a:rPr lang="en-US" u="sng" dirty="0" smtClean="0">
                <a:hlinkClick r:id="rId4"/>
              </a:rPr>
              <a:t>development</a:t>
            </a:r>
            <a:endParaRPr lang="sr-Latn-R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 </a:t>
            </a:r>
            <a:r>
              <a:rPr lang="en-US" u="sng" dirty="0">
                <a:hlinkClick r:id="rId4"/>
              </a:rPr>
              <a:t>by </a:t>
            </a:r>
            <a:r>
              <a:rPr lang="en-US" u="sng" dirty="0" err="1">
                <a:hlinkClick r:id="rId4"/>
              </a:rPr>
              <a:t>JetBrains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6761" y="557881"/>
            <a:ext cx="27879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4800" b="1" dirty="0" smtClean="0">
                <a:solidFill>
                  <a:schemeClr val="bg1"/>
                </a:solidFill>
              </a:rPr>
              <a:t>Praktični</a:t>
            </a:r>
          </a:p>
          <a:p>
            <a:r>
              <a:rPr lang="sr-Latn-RS" sz="4800" b="1" dirty="0" smtClean="0">
                <a:solidFill>
                  <a:schemeClr val="bg1"/>
                </a:solidFill>
              </a:rPr>
              <a:t>dio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1134" y="3249351"/>
            <a:ext cx="24195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rgbClr val="FFFFFF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Izbor tehnologija</a:t>
            </a:r>
          </a:p>
          <a:p>
            <a:pPr marL="2857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rgbClr val="FFFFFF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Implementacija</a:t>
            </a:r>
          </a:p>
          <a:p>
            <a:pPr marL="2857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rgbClr val="FFFFFF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Upotreba</a:t>
            </a:r>
          </a:p>
          <a:p>
            <a:pPr marL="285750" lvl="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rgbClr val="FFFFFF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Testiranje</a:t>
            </a:r>
            <a:endParaRPr lang="pl-PL" sz="1600" dirty="0">
              <a:solidFill>
                <a:srgbClr val="FFFFFF"/>
              </a:solidFill>
              <a:latin typeface="Noto Sans" panose="020B0604020202020204" charset="0"/>
              <a:ea typeface="Noto Sans" panose="020B0604020202020204" charset="0"/>
              <a:cs typeface="Noto Sans" panose="020B0604020202020204" charset="0"/>
            </a:endParaRPr>
          </a:p>
        </p:txBody>
      </p:sp>
      <p:pic>
        <p:nvPicPr>
          <p:cNvPr id="9218" name="Picture 2" descr="Why Python Is Good Programming Language for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411"/>
            <a:ext cx="4457302" cy="24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0" name="Google Shape;8490;p77"/>
          <p:cNvSpPr txBox="1"/>
          <p:nvPr/>
        </p:nvSpPr>
        <p:spPr>
          <a:xfrm>
            <a:off x="1433400" y="1321564"/>
            <a:ext cx="6993975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lt1"/>
                </a:solidFill>
              </a:rPr>
              <a:t>Programski jezik:</a:t>
            </a:r>
            <a:r>
              <a:rPr lang="sr-Latn-RS" dirty="0" smtClean="0">
                <a:solidFill>
                  <a:schemeClr val="lt1"/>
                </a:solidFill>
              </a:rPr>
              <a:t>  </a:t>
            </a:r>
            <a:r>
              <a:rPr lang="sr-Latn-RS" i="1" dirty="0" smtClean="0">
                <a:solidFill>
                  <a:schemeClr val="lt1"/>
                </a:solidFill>
              </a:rPr>
              <a:t>Python (jednostavan i inovativan u odnosu na C# i Javu)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lt1"/>
                </a:solidFill>
              </a:rPr>
              <a:t>Razojno okruženje:  </a:t>
            </a:r>
            <a:r>
              <a:rPr lang="sr-Latn-RS" i="1" dirty="0" smtClean="0">
                <a:solidFill>
                  <a:schemeClr val="lt1"/>
                </a:solidFill>
              </a:rPr>
              <a:t>PyCharm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lt1"/>
                </a:solidFill>
              </a:rPr>
              <a:t>Tip aplikacije</a:t>
            </a:r>
            <a:r>
              <a:rPr lang="sr-Latn-RS" b="1" dirty="0">
                <a:solidFill>
                  <a:schemeClr val="lt1"/>
                </a:solidFill>
              </a:rPr>
              <a:t>:</a:t>
            </a:r>
            <a:r>
              <a:rPr lang="sr-Latn-RS" dirty="0" smtClean="0">
                <a:solidFill>
                  <a:schemeClr val="lt1"/>
                </a:solidFill>
              </a:rPr>
              <a:t>  </a:t>
            </a:r>
            <a:r>
              <a:rPr lang="sr-Latn-RS" i="1" dirty="0" smtClean="0">
                <a:solidFill>
                  <a:schemeClr val="lt1"/>
                </a:solidFill>
              </a:rPr>
              <a:t>konzolna (jer desktop aplikacija ograničava rad multiprocessing-a)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lt1"/>
                </a:solidFill>
              </a:rPr>
              <a:t>Biblioteka za paralelizaciju:</a:t>
            </a:r>
            <a:r>
              <a:rPr lang="sr-Latn-RS" dirty="0" smtClean="0">
                <a:solidFill>
                  <a:schemeClr val="lt1"/>
                </a:solidFill>
              </a:rPr>
              <a:t> </a:t>
            </a:r>
            <a:r>
              <a:rPr lang="sr-Latn-RS" i="1" dirty="0" smtClean="0">
                <a:solidFill>
                  <a:schemeClr val="lt1"/>
                </a:solidFill>
              </a:rPr>
              <a:t>multiprocessing (otklanja ograničenja threading-a)</a:t>
            </a:r>
          </a:p>
        </p:txBody>
      </p:sp>
      <p:sp>
        <p:nvSpPr>
          <p:cNvPr id="8491" name="Google Shape;8491;p7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I</a:t>
            </a:r>
            <a:r>
              <a:rPr lang="sr-Latn-RS" sz="2800" b="1" dirty="0" smtClean="0"/>
              <a:t>zbor tehnologija</a:t>
            </a:r>
            <a:endParaRPr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86" y="2568539"/>
            <a:ext cx="3673278" cy="219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0" name="Google Shape;8490;p77"/>
          <p:cNvSpPr txBox="1"/>
          <p:nvPr/>
        </p:nvSpPr>
        <p:spPr>
          <a:xfrm>
            <a:off x="1075088" y="1352386"/>
            <a:ext cx="6990126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Programsko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rješenje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Conway's Game of Life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omogućavajući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korisnicima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izbor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između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sekvencijalnog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paralelnog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izvršavanja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automatskog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moda</a:t>
            </a:r>
            <a:endParaRPr lang="sr-Latn-RS" dirty="0" smtClean="0">
              <a:solidFill>
                <a:schemeClr val="bg1"/>
              </a:solidFill>
            </a:endParaRPr>
          </a:p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Sekvencijalna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funkcija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iterira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kroz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svaku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ćeliju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matrice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funkcija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Python multiprocessing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istovremeno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određivanje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matrice</a:t>
            </a:r>
            <a:endParaRPr lang="sr-Latn-RS" dirty="0" smtClean="0">
              <a:solidFill>
                <a:schemeClr val="bg1"/>
              </a:solidFill>
            </a:endParaRPr>
          </a:p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Automatski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način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izvršavanja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procjenjuje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sistemske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resurse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najefikasniji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način</a:t>
            </a:r>
            <a:endParaRPr lang="sr-Latn-RS" dirty="0" smtClean="0">
              <a:solidFill>
                <a:schemeClr val="bg1"/>
              </a:solidFill>
            </a:endParaRPr>
          </a:p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koristi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vizualizaciju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početnog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krajnjeg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matrice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prikazujući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rezultate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kroz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konzolni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korisnički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interfejs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r-Latn-RS" i="1" dirty="0" smtClean="0">
              <a:solidFill>
                <a:schemeClr val="bg1"/>
              </a:solidFill>
            </a:endParaRPr>
          </a:p>
        </p:txBody>
      </p:sp>
      <p:sp>
        <p:nvSpPr>
          <p:cNvPr id="8491" name="Google Shape;8491;p7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I</a:t>
            </a:r>
            <a:r>
              <a:rPr lang="sr-Latn-RS" sz="2800" b="1" dirty="0" smtClean="0"/>
              <a:t>mplementacija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40745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SADRŽAJ</a:t>
            </a:r>
            <a:endParaRPr dirty="0"/>
          </a:p>
        </p:txBody>
      </p:sp>
      <p:sp>
        <p:nvSpPr>
          <p:cNvPr id="1513" name="Google Shape;1513;p40"/>
          <p:cNvSpPr txBox="1">
            <a:spLocks noGrp="1"/>
          </p:cNvSpPr>
          <p:nvPr>
            <p:ph type="title" idx="5"/>
          </p:nvPr>
        </p:nvSpPr>
        <p:spPr>
          <a:xfrm>
            <a:off x="837149" y="14521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4" name="Google Shape;1514;p40"/>
          <p:cNvSpPr txBox="1">
            <a:spLocks noGrp="1"/>
          </p:cNvSpPr>
          <p:nvPr>
            <p:ph type="title" idx="6"/>
          </p:nvPr>
        </p:nvSpPr>
        <p:spPr>
          <a:xfrm>
            <a:off x="4681949" y="3085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5" name="Google Shape;1515;p40"/>
          <p:cNvSpPr txBox="1">
            <a:spLocks noGrp="1"/>
          </p:cNvSpPr>
          <p:nvPr>
            <p:ph type="title" idx="7"/>
          </p:nvPr>
        </p:nvSpPr>
        <p:spPr>
          <a:xfrm>
            <a:off x="4681945" y="14521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16" name="Google Shape;1516;p40"/>
          <p:cNvSpPr txBox="1">
            <a:spLocks noGrp="1"/>
          </p:cNvSpPr>
          <p:nvPr>
            <p:ph type="title" idx="8"/>
          </p:nvPr>
        </p:nvSpPr>
        <p:spPr>
          <a:xfrm>
            <a:off x="837149" y="30851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17" name="Google Shape;1517;p40"/>
          <p:cNvSpPr txBox="1">
            <a:spLocks noGrp="1"/>
          </p:cNvSpPr>
          <p:nvPr>
            <p:ph type="subTitle" idx="9"/>
          </p:nvPr>
        </p:nvSpPr>
        <p:spPr>
          <a:xfrm>
            <a:off x="1571849" y="1452125"/>
            <a:ext cx="2883000" cy="538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Uvod</a:t>
            </a:r>
            <a:endParaRPr dirty="0"/>
          </a:p>
        </p:txBody>
      </p:sp>
      <p:sp>
        <p:nvSpPr>
          <p:cNvPr id="1518" name="Google Shape;1518;p40"/>
          <p:cNvSpPr txBox="1">
            <a:spLocks noGrp="1"/>
          </p:cNvSpPr>
          <p:nvPr>
            <p:ph type="subTitle" idx="13"/>
          </p:nvPr>
        </p:nvSpPr>
        <p:spPr>
          <a:xfrm>
            <a:off x="5416649" y="1452125"/>
            <a:ext cx="2890200" cy="456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Teoretski dio</a:t>
            </a:r>
            <a:endParaRPr dirty="0"/>
          </a:p>
        </p:txBody>
      </p:sp>
      <p:sp>
        <p:nvSpPr>
          <p:cNvPr id="1519" name="Google Shape;1519;p40"/>
          <p:cNvSpPr txBox="1">
            <a:spLocks noGrp="1"/>
          </p:cNvSpPr>
          <p:nvPr>
            <p:ph type="subTitle" idx="14"/>
          </p:nvPr>
        </p:nvSpPr>
        <p:spPr>
          <a:xfrm>
            <a:off x="1571848" y="3085123"/>
            <a:ext cx="2883000" cy="52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Praktični dio</a:t>
            </a:r>
            <a:endParaRPr dirty="0"/>
          </a:p>
        </p:txBody>
      </p:sp>
      <p:sp>
        <p:nvSpPr>
          <p:cNvPr id="1520" name="Google Shape;1520;p40"/>
          <p:cNvSpPr txBox="1">
            <a:spLocks noGrp="1"/>
          </p:cNvSpPr>
          <p:nvPr>
            <p:ph type="subTitle" idx="15"/>
          </p:nvPr>
        </p:nvSpPr>
        <p:spPr>
          <a:xfrm>
            <a:off x="5416649" y="3085125"/>
            <a:ext cx="2890200" cy="546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grpSp>
        <p:nvGrpSpPr>
          <p:cNvPr id="1521" name="Google Shape;1521;p40"/>
          <p:cNvGrpSpPr/>
          <p:nvPr/>
        </p:nvGrpSpPr>
        <p:grpSpPr>
          <a:xfrm>
            <a:off x="7574146" y="228964"/>
            <a:ext cx="1173080" cy="951027"/>
            <a:chOff x="7574146" y="228964"/>
            <a:chExt cx="1173080" cy="951027"/>
          </a:xfrm>
        </p:grpSpPr>
        <p:grpSp>
          <p:nvGrpSpPr>
            <p:cNvPr id="1522" name="Google Shape;1522;p40"/>
            <p:cNvGrpSpPr/>
            <p:nvPr/>
          </p:nvGrpSpPr>
          <p:grpSpPr>
            <a:xfrm>
              <a:off x="7574146" y="228964"/>
              <a:ext cx="817140" cy="376477"/>
              <a:chOff x="404400" y="2928600"/>
              <a:chExt cx="993000" cy="457500"/>
            </a:xfrm>
          </p:grpSpPr>
          <p:sp>
            <p:nvSpPr>
              <p:cNvPr id="1523" name="Google Shape;1523;p40"/>
              <p:cNvSpPr/>
              <p:nvPr/>
            </p:nvSpPr>
            <p:spPr>
              <a:xfrm>
                <a:off x="507325" y="3136900"/>
                <a:ext cx="1393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091" extrusionOk="0">
                    <a:moveTo>
                      <a:pt x="546" y="1"/>
                    </a:moveTo>
                    <a:cubicBezTo>
                      <a:pt x="245" y="1"/>
                      <a:pt x="0" y="244"/>
                      <a:pt x="0" y="545"/>
                    </a:cubicBezTo>
                    <a:cubicBezTo>
                      <a:pt x="0" y="846"/>
                      <a:pt x="245" y="1090"/>
                      <a:pt x="546" y="1090"/>
                    </a:cubicBezTo>
                    <a:lnTo>
                      <a:pt x="5572" y="1090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1176350" y="3136900"/>
                <a:ext cx="1180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091" extrusionOk="0">
                    <a:moveTo>
                      <a:pt x="544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4" y="1090"/>
                    </a:cubicBezTo>
                    <a:lnTo>
                      <a:pt x="4177" y="1090"/>
                    </a:lnTo>
                    <a:cubicBezTo>
                      <a:pt x="4478" y="1090"/>
                      <a:pt x="4722" y="846"/>
                      <a:pt x="4722" y="545"/>
                    </a:cubicBezTo>
                    <a:cubicBezTo>
                      <a:pt x="4722" y="243"/>
                      <a:pt x="4478" y="1"/>
                      <a:pt x="4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0"/>
              <p:cNvSpPr/>
              <p:nvPr/>
            </p:nvSpPr>
            <p:spPr>
              <a:xfrm>
                <a:off x="764625" y="3018200"/>
                <a:ext cx="4969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1131" extrusionOk="0">
                    <a:moveTo>
                      <a:pt x="0" y="0"/>
                    </a:move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cubicBezTo>
                      <a:pt x="19769" y="7200"/>
                      <a:pt x="19879" y="6404"/>
                      <a:pt x="19879" y="5565"/>
                    </a:cubicBezTo>
                    <a:cubicBezTo>
                      <a:pt x="19879" y="2499"/>
                      <a:pt x="18400" y="12"/>
                      <a:pt x="16576" y="12"/>
                    </a:cubicBezTo>
                    <a:lnTo>
                      <a:pt x="165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682050" y="3018475"/>
                <a:ext cx="16520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11110" extrusionOk="0">
                    <a:moveTo>
                      <a:pt x="3303" y="1"/>
                    </a:moveTo>
                    <a:cubicBezTo>
                      <a:pt x="1479" y="1"/>
                      <a:pt x="1" y="2488"/>
                      <a:pt x="1" y="5554"/>
                    </a:cubicBezTo>
                    <a:cubicBezTo>
                      <a:pt x="1" y="8622"/>
                      <a:pt x="1479" y="11109"/>
                      <a:pt x="3303" y="11109"/>
                    </a:cubicBezTo>
                    <a:cubicBezTo>
                      <a:pt x="4629" y="11109"/>
                      <a:pt x="5771" y="9796"/>
                      <a:pt x="6298" y="7902"/>
                    </a:cubicBezTo>
                    <a:cubicBezTo>
                      <a:pt x="6496" y="7189"/>
                      <a:pt x="6607" y="6393"/>
                      <a:pt x="6607" y="5554"/>
                    </a:cubicBezTo>
                    <a:cubicBezTo>
                      <a:pt x="6607" y="2488"/>
                      <a:pt x="5128" y="1"/>
                      <a:pt x="3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705025" y="3041450"/>
                <a:ext cx="119225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9272" extrusionOk="0">
                    <a:moveTo>
                      <a:pt x="2384" y="1"/>
                    </a:moveTo>
                    <a:cubicBezTo>
                      <a:pt x="1257" y="1"/>
                      <a:pt x="1" y="1905"/>
                      <a:pt x="1" y="4635"/>
                    </a:cubicBezTo>
                    <a:cubicBezTo>
                      <a:pt x="1" y="7367"/>
                      <a:pt x="1257" y="9271"/>
                      <a:pt x="2384" y="9271"/>
                    </a:cubicBezTo>
                    <a:cubicBezTo>
                      <a:pt x="3513" y="9271"/>
                      <a:pt x="4769" y="7367"/>
                      <a:pt x="4769" y="4635"/>
                    </a:cubicBezTo>
                    <a:cubicBezTo>
                      <a:pt x="4769" y="1905"/>
                      <a:pt x="3513" y="1"/>
                      <a:pt x="2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0"/>
              <p:cNvSpPr/>
              <p:nvPr/>
            </p:nvSpPr>
            <p:spPr>
              <a:xfrm>
                <a:off x="764625" y="3018200"/>
                <a:ext cx="4892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571" h="11131" extrusionOk="0">
                    <a:moveTo>
                      <a:pt x="3889" y="0"/>
                    </a:moveTo>
                    <a:lnTo>
                      <a:pt x="3889" y="12"/>
                    </a:lnTo>
                    <a:cubicBezTo>
                      <a:pt x="5713" y="12"/>
                      <a:pt x="7192" y="2499"/>
                      <a:pt x="7192" y="5565"/>
                    </a:cubicBezTo>
                    <a:cubicBezTo>
                      <a:pt x="7192" y="6404"/>
                      <a:pt x="7081" y="7200"/>
                      <a:pt x="6884" y="7913"/>
                    </a:cubicBezTo>
                    <a:lnTo>
                      <a:pt x="2995" y="7913"/>
                    </a:lnTo>
                    <a:cubicBezTo>
                      <a:pt x="2468" y="9807"/>
                      <a:pt x="1326" y="11120"/>
                      <a:pt x="0" y="11120"/>
                    </a:cubicBez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lnTo>
                      <a:pt x="15373" y="7913"/>
                    </a:lnTo>
                    <a:cubicBezTo>
                      <a:pt x="15570" y="7200"/>
                      <a:pt x="15681" y="6404"/>
                      <a:pt x="15681" y="5565"/>
                    </a:cubicBezTo>
                    <a:cubicBezTo>
                      <a:pt x="15681" y="2499"/>
                      <a:pt x="14203" y="12"/>
                      <a:pt x="12379" y="12"/>
                    </a:cubicBezTo>
                    <a:lnTo>
                      <a:pt x="12379" y="0"/>
                    </a:lnTo>
                    <a:lnTo>
                      <a:pt x="10381" y="0"/>
                    </a:lnTo>
                    <a:lnTo>
                      <a:pt x="10381" y="12"/>
                    </a:lnTo>
                    <a:cubicBezTo>
                      <a:pt x="12205" y="12"/>
                      <a:pt x="13684" y="2499"/>
                      <a:pt x="13684" y="5565"/>
                    </a:cubicBezTo>
                    <a:cubicBezTo>
                      <a:pt x="13684" y="6404"/>
                      <a:pt x="13574" y="7200"/>
                      <a:pt x="13376" y="7913"/>
                    </a:cubicBezTo>
                    <a:lnTo>
                      <a:pt x="8880" y="7913"/>
                    </a:lnTo>
                    <a:cubicBezTo>
                      <a:pt x="9078" y="7200"/>
                      <a:pt x="9190" y="6404"/>
                      <a:pt x="9190" y="5565"/>
                    </a:cubicBezTo>
                    <a:cubicBezTo>
                      <a:pt x="9190" y="2499"/>
                      <a:pt x="7711" y="12"/>
                      <a:pt x="5887" y="12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0"/>
              <p:cNvSpPr/>
              <p:nvPr/>
            </p:nvSpPr>
            <p:spPr>
              <a:xfrm>
                <a:off x="1035625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1" y="0"/>
                    </a:moveTo>
                    <a:lnTo>
                      <a:pt x="1" y="12"/>
                    </a:lnTo>
                    <a:cubicBezTo>
                      <a:pt x="1825" y="12"/>
                      <a:pt x="3305" y="2499"/>
                      <a:pt x="3305" y="5565"/>
                    </a:cubicBezTo>
                    <a:cubicBezTo>
                      <a:pt x="3305" y="8633"/>
                      <a:pt x="1825" y="11120"/>
                      <a:pt x="1" y="11120"/>
                    </a:cubicBezTo>
                    <a:lnTo>
                      <a:pt x="1" y="11130"/>
                    </a:lnTo>
                    <a:lnTo>
                      <a:pt x="1998" y="11130"/>
                    </a:lnTo>
                    <a:lnTo>
                      <a:pt x="1998" y="11120"/>
                    </a:lnTo>
                    <a:cubicBezTo>
                      <a:pt x="3823" y="11120"/>
                      <a:pt x="5301" y="8633"/>
                      <a:pt x="5301" y="5565"/>
                    </a:cubicBezTo>
                    <a:cubicBezTo>
                      <a:pt x="5301" y="2499"/>
                      <a:pt x="3823" y="12"/>
                      <a:pt x="1998" y="12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873350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0" y="0"/>
                    </a:moveTo>
                    <a:lnTo>
                      <a:pt x="0" y="12"/>
                    </a:lnTo>
                    <a:cubicBezTo>
                      <a:pt x="1825" y="12"/>
                      <a:pt x="3304" y="2499"/>
                      <a:pt x="3304" y="5565"/>
                    </a:cubicBezTo>
                    <a:cubicBezTo>
                      <a:pt x="3304" y="8633"/>
                      <a:pt x="1825" y="11120"/>
                      <a:pt x="0" y="11120"/>
                    </a:cubicBezTo>
                    <a:lnTo>
                      <a:pt x="0" y="11130"/>
                    </a:lnTo>
                    <a:lnTo>
                      <a:pt x="1997" y="11130"/>
                    </a:lnTo>
                    <a:lnTo>
                      <a:pt x="1997" y="11120"/>
                    </a:lnTo>
                    <a:cubicBezTo>
                      <a:pt x="3822" y="11120"/>
                      <a:pt x="5301" y="8633"/>
                      <a:pt x="5301" y="5565"/>
                    </a:cubicBezTo>
                    <a:cubicBezTo>
                      <a:pt x="5301" y="2499"/>
                      <a:pt x="3822" y="12"/>
                      <a:pt x="1997" y="12"/>
                    </a:cubicBez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0"/>
              <p:cNvSpPr/>
              <p:nvPr/>
            </p:nvSpPr>
            <p:spPr>
              <a:xfrm>
                <a:off x="628200" y="3136900"/>
                <a:ext cx="1364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091" extrusionOk="0">
                    <a:moveTo>
                      <a:pt x="546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6" y="1090"/>
                    </a:cubicBezTo>
                    <a:lnTo>
                      <a:pt x="4913" y="1090"/>
                    </a:lnTo>
                    <a:cubicBezTo>
                      <a:pt x="5214" y="1090"/>
                      <a:pt x="5457" y="846"/>
                      <a:pt x="5457" y="545"/>
                    </a:cubicBezTo>
                    <a:cubicBezTo>
                      <a:pt x="5457" y="243"/>
                      <a:pt x="5214" y="1"/>
                      <a:pt x="49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404400" y="2928600"/>
                <a:ext cx="993000" cy="457500"/>
              </a:xfrm>
              <a:custGeom>
                <a:avLst/>
                <a:gdLst/>
                <a:ahLst/>
                <a:cxnLst/>
                <a:rect l="l" t="t" r="r" b="b"/>
                <a:pathLst>
                  <a:path w="39720" h="18300" extrusionOk="0">
                    <a:moveTo>
                      <a:pt x="38982" y="738"/>
                    </a:moveTo>
                    <a:lnTo>
                      <a:pt x="38982" y="17563"/>
                    </a:lnTo>
                    <a:lnTo>
                      <a:pt x="737" y="17563"/>
                    </a:lnTo>
                    <a:lnTo>
                      <a:pt x="737" y="738"/>
                    </a:lnTo>
                    <a:close/>
                    <a:moveTo>
                      <a:pt x="0" y="0"/>
                    </a:moveTo>
                    <a:lnTo>
                      <a:pt x="0" y="18300"/>
                    </a:lnTo>
                    <a:lnTo>
                      <a:pt x="39719" y="18300"/>
                    </a:lnTo>
                    <a:lnTo>
                      <a:pt x="39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40"/>
            <p:cNvGrpSpPr/>
            <p:nvPr/>
          </p:nvGrpSpPr>
          <p:grpSpPr>
            <a:xfrm>
              <a:off x="7574146" y="803514"/>
              <a:ext cx="817140" cy="376477"/>
              <a:chOff x="404400" y="2928600"/>
              <a:chExt cx="993000" cy="457500"/>
            </a:xfrm>
          </p:grpSpPr>
          <p:sp>
            <p:nvSpPr>
              <p:cNvPr id="1534" name="Google Shape;1534;p40"/>
              <p:cNvSpPr/>
              <p:nvPr/>
            </p:nvSpPr>
            <p:spPr>
              <a:xfrm>
                <a:off x="507325" y="3136900"/>
                <a:ext cx="1393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091" extrusionOk="0">
                    <a:moveTo>
                      <a:pt x="546" y="1"/>
                    </a:moveTo>
                    <a:cubicBezTo>
                      <a:pt x="245" y="1"/>
                      <a:pt x="0" y="244"/>
                      <a:pt x="0" y="545"/>
                    </a:cubicBezTo>
                    <a:cubicBezTo>
                      <a:pt x="0" y="846"/>
                      <a:pt x="245" y="1090"/>
                      <a:pt x="546" y="1090"/>
                    </a:cubicBezTo>
                    <a:lnTo>
                      <a:pt x="5572" y="1090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176350" y="3136900"/>
                <a:ext cx="1180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091" extrusionOk="0">
                    <a:moveTo>
                      <a:pt x="544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4" y="1090"/>
                    </a:cubicBezTo>
                    <a:lnTo>
                      <a:pt x="4177" y="1090"/>
                    </a:lnTo>
                    <a:cubicBezTo>
                      <a:pt x="4478" y="1090"/>
                      <a:pt x="4722" y="846"/>
                      <a:pt x="4722" y="545"/>
                    </a:cubicBezTo>
                    <a:cubicBezTo>
                      <a:pt x="4722" y="243"/>
                      <a:pt x="4478" y="1"/>
                      <a:pt x="4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764625" y="3018200"/>
                <a:ext cx="4969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1131" extrusionOk="0">
                    <a:moveTo>
                      <a:pt x="0" y="0"/>
                    </a:move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cubicBezTo>
                      <a:pt x="19769" y="7200"/>
                      <a:pt x="19879" y="6404"/>
                      <a:pt x="19879" y="5565"/>
                    </a:cubicBezTo>
                    <a:cubicBezTo>
                      <a:pt x="19879" y="2499"/>
                      <a:pt x="18400" y="12"/>
                      <a:pt x="16576" y="12"/>
                    </a:cubicBezTo>
                    <a:lnTo>
                      <a:pt x="165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682050" y="3018475"/>
                <a:ext cx="16520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11110" extrusionOk="0">
                    <a:moveTo>
                      <a:pt x="3303" y="1"/>
                    </a:moveTo>
                    <a:cubicBezTo>
                      <a:pt x="1479" y="1"/>
                      <a:pt x="1" y="2488"/>
                      <a:pt x="1" y="5554"/>
                    </a:cubicBezTo>
                    <a:cubicBezTo>
                      <a:pt x="1" y="8622"/>
                      <a:pt x="1479" y="11109"/>
                      <a:pt x="3303" y="11109"/>
                    </a:cubicBezTo>
                    <a:cubicBezTo>
                      <a:pt x="4629" y="11109"/>
                      <a:pt x="5771" y="9796"/>
                      <a:pt x="6298" y="7902"/>
                    </a:cubicBezTo>
                    <a:cubicBezTo>
                      <a:pt x="6496" y="7189"/>
                      <a:pt x="6607" y="6393"/>
                      <a:pt x="6607" y="5554"/>
                    </a:cubicBezTo>
                    <a:cubicBezTo>
                      <a:pt x="6607" y="2488"/>
                      <a:pt x="5128" y="1"/>
                      <a:pt x="3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705025" y="3041450"/>
                <a:ext cx="119225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9272" extrusionOk="0">
                    <a:moveTo>
                      <a:pt x="2384" y="1"/>
                    </a:moveTo>
                    <a:cubicBezTo>
                      <a:pt x="1257" y="1"/>
                      <a:pt x="1" y="1905"/>
                      <a:pt x="1" y="4635"/>
                    </a:cubicBezTo>
                    <a:cubicBezTo>
                      <a:pt x="1" y="7367"/>
                      <a:pt x="1257" y="9271"/>
                      <a:pt x="2384" y="9271"/>
                    </a:cubicBezTo>
                    <a:cubicBezTo>
                      <a:pt x="3513" y="9271"/>
                      <a:pt x="4769" y="7367"/>
                      <a:pt x="4769" y="4635"/>
                    </a:cubicBezTo>
                    <a:cubicBezTo>
                      <a:pt x="4769" y="1905"/>
                      <a:pt x="3513" y="1"/>
                      <a:pt x="2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764625" y="3018200"/>
                <a:ext cx="489275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19571" h="11131" extrusionOk="0">
                    <a:moveTo>
                      <a:pt x="3889" y="0"/>
                    </a:moveTo>
                    <a:lnTo>
                      <a:pt x="3889" y="12"/>
                    </a:lnTo>
                    <a:cubicBezTo>
                      <a:pt x="5713" y="12"/>
                      <a:pt x="7192" y="2499"/>
                      <a:pt x="7192" y="5565"/>
                    </a:cubicBezTo>
                    <a:cubicBezTo>
                      <a:pt x="7192" y="6404"/>
                      <a:pt x="7081" y="7200"/>
                      <a:pt x="6884" y="7913"/>
                    </a:cubicBezTo>
                    <a:lnTo>
                      <a:pt x="2995" y="7913"/>
                    </a:lnTo>
                    <a:cubicBezTo>
                      <a:pt x="2468" y="9807"/>
                      <a:pt x="1326" y="11120"/>
                      <a:pt x="0" y="11120"/>
                    </a:cubicBezTo>
                    <a:lnTo>
                      <a:pt x="0" y="11130"/>
                    </a:lnTo>
                    <a:lnTo>
                      <a:pt x="16576" y="11130"/>
                    </a:lnTo>
                    <a:lnTo>
                      <a:pt x="16576" y="11120"/>
                    </a:lnTo>
                    <a:cubicBezTo>
                      <a:pt x="17901" y="11120"/>
                      <a:pt x="19044" y="9807"/>
                      <a:pt x="19571" y="7913"/>
                    </a:cubicBezTo>
                    <a:lnTo>
                      <a:pt x="15373" y="7913"/>
                    </a:lnTo>
                    <a:cubicBezTo>
                      <a:pt x="15570" y="7200"/>
                      <a:pt x="15681" y="6404"/>
                      <a:pt x="15681" y="5565"/>
                    </a:cubicBezTo>
                    <a:cubicBezTo>
                      <a:pt x="15681" y="2499"/>
                      <a:pt x="14203" y="12"/>
                      <a:pt x="12379" y="12"/>
                    </a:cubicBezTo>
                    <a:lnTo>
                      <a:pt x="12379" y="0"/>
                    </a:lnTo>
                    <a:lnTo>
                      <a:pt x="10381" y="0"/>
                    </a:lnTo>
                    <a:lnTo>
                      <a:pt x="10381" y="12"/>
                    </a:lnTo>
                    <a:cubicBezTo>
                      <a:pt x="12205" y="12"/>
                      <a:pt x="13684" y="2499"/>
                      <a:pt x="13684" y="5565"/>
                    </a:cubicBezTo>
                    <a:cubicBezTo>
                      <a:pt x="13684" y="6404"/>
                      <a:pt x="13574" y="7200"/>
                      <a:pt x="13376" y="7913"/>
                    </a:cubicBezTo>
                    <a:lnTo>
                      <a:pt x="8880" y="7913"/>
                    </a:lnTo>
                    <a:cubicBezTo>
                      <a:pt x="9078" y="7200"/>
                      <a:pt x="9190" y="6404"/>
                      <a:pt x="9190" y="5565"/>
                    </a:cubicBezTo>
                    <a:cubicBezTo>
                      <a:pt x="9190" y="2499"/>
                      <a:pt x="7711" y="12"/>
                      <a:pt x="5887" y="12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1035625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1" y="0"/>
                    </a:moveTo>
                    <a:lnTo>
                      <a:pt x="1" y="12"/>
                    </a:lnTo>
                    <a:cubicBezTo>
                      <a:pt x="1825" y="12"/>
                      <a:pt x="3305" y="2499"/>
                      <a:pt x="3305" y="5565"/>
                    </a:cubicBezTo>
                    <a:cubicBezTo>
                      <a:pt x="3305" y="8633"/>
                      <a:pt x="1825" y="11120"/>
                      <a:pt x="1" y="11120"/>
                    </a:cubicBezTo>
                    <a:lnTo>
                      <a:pt x="1" y="11130"/>
                    </a:lnTo>
                    <a:lnTo>
                      <a:pt x="1998" y="11130"/>
                    </a:lnTo>
                    <a:lnTo>
                      <a:pt x="1998" y="11120"/>
                    </a:lnTo>
                    <a:cubicBezTo>
                      <a:pt x="3823" y="11120"/>
                      <a:pt x="5301" y="8633"/>
                      <a:pt x="5301" y="5565"/>
                    </a:cubicBezTo>
                    <a:cubicBezTo>
                      <a:pt x="5301" y="2499"/>
                      <a:pt x="3823" y="12"/>
                      <a:pt x="1998" y="12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873350" y="3018200"/>
                <a:ext cx="132550" cy="27827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11131" extrusionOk="0">
                    <a:moveTo>
                      <a:pt x="0" y="0"/>
                    </a:moveTo>
                    <a:lnTo>
                      <a:pt x="0" y="12"/>
                    </a:lnTo>
                    <a:cubicBezTo>
                      <a:pt x="1825" y="12"/>
                      <a:pt x="3304" y="2499"/>
                      <a:pt x="3304" y="5565"/>
                    </a:cubicBezTo>
                    <a:cubicBezTo>
                      <a:pt x="3304" y="8633"/>
                      <a:pt x="1825" y="11120"/>
                      <a:pt x="0" y="11120"/>
                    </a:cubicBezTo>
                    <a:lnTo>
                      <a:pt x="0" y="11130"/>
                    </a:lnTo>
                    <a:lnTo>
                      <a:pt x="1997" y="11130"/>
                    </a:lnTo>
                    <a:lnTo>
                      <a:pt x="1997" y="11120"/>
                    </a:lnTo>
                    <a:cubicBezTo>
                      <a:pt x="3822" y="11120"/>
                      <a:pt x="5301" y="8633"/>
                      <a:pt x="5301" y="5565"/>
                    </a:cubicBezTo>
                    <a:cubicBezTo>
                      <a:pt x="5301" y="2499"/>
                      <a:pt x="3822" y="12"/>
                      <a:pt x="1997" y="12"/>
                    </a:cubicBez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628200" y="3136900"/>
                <a:ext cx="13645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091" extrusionOk="0">
                    <a:moveTo>
                      <a:pt x="546" y="1"/>
                    </a:moveTo>
                    <a:cubicBezTo>
                      <a:pt x="244" y="1"/>
                      <a:pt x="0" y="243"/>
                      <a:pt x="0" y="545"/>
                    </a:cubicBezTo>
                    <a:cubicBezTo>
                      <a:pt x="0" y="846"/>
                      <a:pt x="244" y="1090"/>
                      <a:pt x="546" y="1090"/>
                    </a:cubicBezTo>
                    <a:lnTo>
                      <a:pt x="4913" y="1090"/>
                    </a:lnTo>
                    <a:cubicBezTo>
                      <a:pt x="5214" y="1090"/>
                      <a:pt x="5457" y="846"/>
                      <a:pt x="5457" y="545"/>
                    </a:cubicBezTo>
                    <a:cubicBezTo>
                      <a:pt x="5457" y="243"/>
                      <a:pt x="5214" y="1"/>
                      <a:pt x="49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404400" y="2928600"/>
                <a:ext cx="993000" cy="457500"/>
              </a:xfrm>
              <a:custGeom>
                <a:avLst/>
                <a:gdLst/>
                <a:ahLst/>
                <a:cxnLst/>
                <a:rect l="l" t="t" r="r" b="b"/>
                <a:pathLst>
                  <a:path w="39720" h="18300" extrusionOk="0">
                    <a:moveTo>
                      <a:pt x="38982" y="738"/>
                    </a:moveTo>
                    <a:lnTo>
                      <a:pt x="38982" y="17563"/>
                    </a:lnTo>
                    <a:lnTo>
                      <a:pt x="737" y="17563"/>
                    </a:lnTo>
                    <a:lnTo>
                      <a:pt x="737" y="738"/>
                    </a:lnTo>
                    <a:close/>
                    <a:moveTo>
                      <a:pt x="0" y="0"/>
                    </a:moveTo>
                    <a:lnTo>
                      <a:pt x="0" y="18300"/>
                    </a:lnTo>
                    <a:lnTo>
                      <a:pt x="39719" y="18300"/>
                    </a:lnTo>
                    <a:lnTo>
                      <a:pt x="39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4" name="Google Shape;1544;p40"/>
            <p:cNvCxnSpPr/>
            <p:nvPr/>
          </p:nvCxnSpPr>
          <p:spPr>
            <a:xfrm>
              <a:off x="8391426" y="410375"/>
              <a:ext cx="355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40"/>
            <p:cNvCxnSpPr/>
            <p:nvPr/>
          </p:nvCxnSpPr>
          <p:spPr>
            <a:xfrm>
              <a:off x="8391426" y="991763"/>
              <a:ext cx="355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1" name="Google Shape;8491;p77"/>
          <p:cNvSpPr txBox="1">
            <a:spLocks noGrp="1"/>
          </p:cNvSpPr>
          <p:nvPr>
            <p:ph type="title"/>
          </p:nvPr>
        </p:nvSpPr>
        <p:spPr>
          <a:xfrm>
            <a:off x="3539063" y="2605501"/>
            <a:ext cx="1931542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/>
              <a:t>Upotreba aplikacije</a:t>
            </a:r>
            <a:endParaRPr sz="2800" b="1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3589" y="834763"/>
            <a:ext cx="5355405" cy="10248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/>
          <a:srcRect l="15406" t="6052" r="17154" b="4768"/>
          <a:stretch/>
        </p:blipFill>
        <p:spPr bwMode="auto">
          <a:xfrm>
            <a:off x="6329284" y="1009647"/>
            <a:ext cx="2300605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5"/>
          <a:srcRect l="15769" t="6568" r="15519" b="5005"/>
          <a:stretch/>
        </p:blipFill>
        <p:spPr bwMode="auto">
          <a:xfrm>
            <a:off x="376604" y="2914647"/>
            <a:ext cx="2303780" cy="1901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5200889" y="4258185"/>
            <a:ext cx="3429000" cy="34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485" y="375490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1. UNOS POČETNIH USLOVA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2910" y="311543"/>
            <a:ext cx="1951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2. VIZUELIZACIJA 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POČETNOG STANJA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384" y="221215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3. </a:t>
            </a:r>
            <a:r>
              <a:rPr lang="sr-Latn-RS" dirty="0">
                <a:solidFill>
                  <a:schemeClr val="bg1"/>
                </a:solidFill>
              </a:rPr>
              <a:t>VIZUELIZACIJA 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KRAJNJEG </a:t>
            </a:r>
            <a:r>
              <a:rPr lang="sr-Latn-RS" dirty="0">
                <a:solidFill>
                  <a:schemeClr val="bg1"/>
                </a:solidFill>
              </a:rPr>
              <a:t>STANJA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2216" y="386555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4. UVID U VRIJEME IZVRŠAVANJA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0" name="Google Shape;8490;p77"/>
          <p:cNvSpPr txBox="1"/>
          <p:nvPr/>
        </p:nvSpPr>
        <p:spPr>
          <a:xfrm>
            <a:off x="1075088" y="1352386"/>
            <a:ext cx="6990126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sr-Latn-RS" dirty="0" smtClean="0">
                <a:solidFill>
                  <a:schemeClr val="bg1"/>
                </a:solidFill>
              </a:rPr>
              <a:t>Za svaku hardversku konfiguraciju rađeno je testiranje sa sljedećim početnim uslovima:</a:t>
            </a:r>
          </a:p>
          <a:p>
            <a:pPr marL="285750" lvl="0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v"/>
            </a:pPr>
            <a:r>
              <a:rPr lang="sr-Latn-RS" dirty="0" smtClean="0">
                <a:solidFill>
                  <a:schemeClr val="bg1"/>
                </a:solidFill>
              </a:rPr>
              <a:t>Dimenzije ulazne kvadratne matrice</a:t>
            </a:r>
            <a:r>
              <a:rPr lang="sr-Latn-RS" i="1" dirty="0" smtClean="0">
                <a:solidFill>
                  <a:schemeClr val="bg1"/>
                </a:solidFill>
              </a:rPr>
              <a:t>: 10, 50, 100, 200, 500, 1 000, 5 000, 10 000</a:t>
            </a:r>
          </a:p>
          <a:p>
            <a:pPr marL="285750" lvl="0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v"/>
            </a:pPr>
            <a:r>
              <a:rPr lang="sr-Latn-RS" i="1" dirty="0" smtClean="0">
                <a:solidFill>
                  <a:schemeClr val="bg1"/>
                </a:solidFill>
              </a:rPr>
              <a:t>Broj generacija: 1, 5, 10</a:t>
            </a:r>
          </a:p>
          <a:p>
            <a:pPr lvl="0" algn="just">
              <a:buClr>
                <a:schemeClr val="bg1"/>
              </a:buClr>
              <a:buSzPts val="1100"/>
            </a:pPr>
            <a:endParaRPr lang="sr-Latn-RS" i="1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chemeClr val="bg1"/>
              </a:buClr>
              <a:buAutoNum type="arabicPeriod"/>
            </a:pPr>
            <a:r>
              <a:rPr lang="sr-Latn-RS" i="1" dirty="0" smtClean="0">
                <a:solidFill>
                  <a:schemeClr val="bg1"/>
                </a:solidFill>
              </a:rPr>
              <a:t>TESTIRANJE: </a:t>
            </a:r>
            <a:r>
              <a:rPr lang="sr-Latn-RS" dirty="0">
                <a:solidFill>
                  <a:schemeClr val="bg1"/>
                </a:solidFill>
              </a:rPr>
              <a:t>Operativni </a:t>
            </a:r>
            <a:r>
              <a:rPr lang="sr-Latn-RS" dirty="0" smtClean="0">
                <a:solidFill>
                  <a:schemeClr val="bg1"/>
                </a:solidFill>
              </a:rPr>
              <a:t>sistem </a:t>
            </a:r>
            <a:r>
              <a:rPr lang="sr-Latn-RS" dirty="0">
                <a:solidFill>
                  <a:schemeClr val="bg1"/>
                </a:solidFill>
              </a:rPr>
              <a:t>Windows 10 Pro 64 </a:t>
            </a:r>
            <a:r>
              <a:rPr lang="sr-Latn-RS" dirty="0" smtClean="0">
                <a:solidFill>
                  <a:schemeClr val="bg1"/>
                </a:solidFill>
              </a:rPr>
              <a:t>bit,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Procesor</a:t>
            </a:r>
            <a:r>
              <a:rPr lang="sr-Latn-RS" dirty="0">
                <a:solidFill>
                  <a:schemeClr val="bg1"/>
                </a:solidFill>
              </a:rPr>
              <a:t>: Intel(R) Core </a:t>
            </a:r>
            <a:endParaRPr lang="sr-Latn-RS" dirty="0" smtClean="0">
              <a:solidFill>
                <a:schemeClr val="bg1"/>
              </a:solidFill>
            </a:endParaRPr>
          </a:p>
          <a:p>
            <a:pPr lvl="0"/>
            <a:r>
              <a:rPr lang="sr-Latn-RS" dirty="0" smtClean="0">
                <a:solidFill>
                  <a:schemeClr val="bg1"/>
                </a:solidFill>
              </a:rPr>
              <a:t>       (</a:t>
            </a:r>
            <a:r>
              <a:rPr lang="sr-Latn-RS" dirty="0">
                <a:solidFill>
                  <a:schemeClr val="bg1"/>
                </a:solidFill>
              </a:rPr>
              <a:t>TM) </a:t>
            </a:r>
            <a:r>
              <a:rPr lang="sr-Latn-RS" dirty="0" smtClean="0">
                <a:solidFill>
                  <a:schemeClr val="bg1"/>
                </a:solidFill>
              </a:rPr>
              <a:t>i5-8250U, </a:t>
            </a:r>
            <a:r>
              <a:rPr lang="sr-Latn-RS" dirty="0">
                <a:solidFill>
                  <a:schemeClr val="bg1"/>
                </a:solidFill>
              </a:rPr>
              <a:t>1.6GHz (max turbo </a:t>
            </a:r>
            <a:r>
              <a:rPr lang="sr-Latn-RS" dirty="0" smtClean="0">
                <a:solidFill>
                  <a:schemeClr val="bg1"/>
                </a:solidFill>
              </a:rPr>
              <a:t>3.4GHz), 4 </a:t>
            </a:r>
            <a:r>
              <a:rPr lang="sr-Latn-RS" dirty="0">
                <a:solidFill>
                  <a:schemeClr val="bg1"/>
                </a:solidFill>
              </a:rPr>
              <a:t>cores, 8 </a:t>
            </a:r>
            <a:r>
              <a:rPr lang="sr-Latn-RS" dirty="0" smtClean="0">
                <a:solidFill>
                  <a:schemeClr val="bg1"/>
                </a:solidFill>
              </a:rPr>
              <a:t>threads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, RAM</a:t>
            </a:r>
            <a:r>
              <a:rPr lang="sr-Latn-RS" dirty="0">
                <a:solidFill>
                  <a:schemeClr val="bg1"/>
                </a:solidFill>
              </a:rPr>
              <a:t>: </a:t>
            </a:r>
            <a:r>
              <a:rPr lang="sr-Latn-RS" dirty="0" smtClean="0">
                <a:solidFill>
                  <a:schemeClr val="bg1"/>
                </a:solidFill>
              </a:rPr>
              <a:t>8GB</a:t>
            </a:r>
          </a:p>
          <a:p>
            <a:pPr lvl="0"/>
            <a:endParaRPr lang="sr-Latn-RS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chemeClr val="bg1"/>
              </a:buClr>
              <a:buAutoNum type="arabicPeriod" startAt="2"/>
            </a:pPr>
            <a:r>
              <a:rPr lang="sr-Latn-RS" dirty="0" smtClean="0">
                <a:solidFill>
                  <a:schemeClr val="bg1"/>
                </a:solidFill>
              </a:rPr>
              <a:t>TESTIRANJE: </a:t>
            </a:r>
            <a:r>
              <a:rPr lang="sr-Latn-RS" dirty="0">
                <a:solidFill>
                  <a:schemeClr val="bg1"/>
                </a:solidFill>
              </a:rPr>
              <a:t>Operativni </a:t>
            </a:r>
            <a:r>
              <a:rPr lang="sr-Latn-RS" dirty="0" smtClean="0">
                <a:solidFill>
                  <a:schemeClr val="bg1"/>
                </a:solidFill>
              </a:rPr>
              <a:t>sistem </a:t>
            </a:r>
            <a:r>
              <a:rPr lang="sr-Latn-RS" dirty="0">
                <a:solidFill>
                  <a:schemeClr val="bg1"/>
                </a:solidFill>
              </a:rPr>
              <a:t>Windows 10 Pro 64 </a:t>
            </a:r>
            <a:r>
              <a:rPr lang="sr-Latn-RS" dirty="0" smtClean="0">
                <a:solidFill>
                  <a:schemeClr val="bg1"/>
                </a:solidFill>
              </a:rPr>
              <a:t>bit,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Procesor</a:t>
            </a:r>
            <a:r>
              <a:rPr lang="sr-Latn-RS" dirty="0">
                <a:solidFill>
                  <a:schemeClr val="bg1"/>
                </a:solidFill>
              </a:rPr>
              <a:t>: Intel(R) Core </a:t>
            </a:r>
            <a:endParaRPr lang="sr-Latn-RS" dirty="0" smtClean="0">
              <a:solidFill>
                <a:schemeClr val="bg1"/>
              </a:solidFill>
            </a:endParaRPr>
          </a:p>
          <a:p>
            <a:pPr lvl="0"/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      (</a:t>
            </a:r>
            <a:r>
              <a:rPr lang="sr-Latn-RS" dirty="0">
                <a:solidFill>
                  <a:schemeClr val="bg1"/>
                </a:solidFill>
              </a:rPr>
              <a:t>TM) i5-6440U HQ  2.6GHz (max turbo </a:t>
            </a:r>
            <a:r>
              <a:rPr lang="sr-Latn-RS" dirty="0" smtClean="0">
                <a:solidFill>
                  <a:schemeClr val="bg1"/>
                </a:solidFill>
              </a:rPr>
              <a:t>9.5GHz), 4 </a:t>
            </a:r>
            <a:r>
              <a:rPr lang="sr-Latn-RS" dirty="0">
                <a:solidFill>
                  <a:schemeClr val="bg1"/>
                </a:solidFill>
              </a:rPr>
              <a:t>cores, 4 </a:t>
            </a:r>
            <a:r>
              <a:rPr lang="sr-Latn-RS" dirty="0" smtClean="0">
                <a:solidFill>
                  <a:schemeClr val="bg1"/>
                </a:solidFill>
              </a:rPr>
              <a:t>threads, RAM</a:t>
            </a:r>
            <a:r>
              <a:rPr lang="sr-Latn-RS" dirty="0">
                <a:solidFill>
                  <a:schemeClr val="bg1"/>
                </a:solidFill>
              </a:rPr>
              <a:t>: 8 GB</a:t>
            </a:r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 algn="just">
              <a:buClr>
                <a:schemeClr val="bg1"/>
              </a:buClr>
              <a:buSzPts val="1100"/>
            </a:pPr>
            <a:endParaRPr lang="sr-Latn-RS" i="1" dirty="0" smtClean="0">
              <a:solidFill>
                <a:schemeClr val="bg1"/>
              </a:solidFill>
            </a:endParaRPr>
          </a:p>
        </p:txBody>
      </p:sp>
      <p:sp>
        <p:nvSpPr>
          <p:cNvPr id="8491" name="Google Shape;8491;p7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/>
              <a:t>Testiranje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4957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1" name="Google Shape;8491;p77"/>
          <p:cNvSpPr txBox="1">
            <a:spLocks noGrp="1"/>
          </p:cNvSpPr>
          <p:nvPr>
            <p:ph type="title"/>
          </p:nvPr>
        </p:nvSpPr>
        <p:spPr>
          <a:xfrm>
            <a:off x="747597" y="1869895"/>
            <a:ext cx="7710600" cy="1243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b="1" dirty="0" smtClean="0"/>
              <a:t>ZAKLJUČAK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2831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1" name="Google Shape;8491;p77"/>
          <p:cNvSpPr txBox="1">
            <a:spLocks noGrp="1"/>
          </p:cNvSpPr>
          <p:nvPr>
            <p:ph type="title"/>
          </p:nvPr>
        </p:nvSpPr>
        <p:spPr>
          <a:xfrm>
            <a:off x="0" y="113015"/>
            <a:ext cx="9143999" cy="832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b="1" dirty="0" smtClean="0"/>
              <a:t>ZAKLJUČAK</a:t>
            </a:r>
            <a:endParaRPr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0818" y="1655334"/>
            <a:ext cx="85731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CS" dirty="0" smtClean="0">
                <a:solidFill>
                  <a:schemeClr val="bg1"/>
                </a:solidFill>
              </a:rPr>
              <a:t>R</a:t>
            </a:r>
            <a:r>
              <a:rPr lang="en-US" dirty="0" err="1" smtClean="0">
                <a:solidFill>
                  <a:schemeClr val="bg1"/>
                </a:solidFill>
              </a:rPr>
              <a:t>ezultati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testiranja</a:t>
            </a:r>
            <a:r>
              <a:rPr lang="en-US" dirty="0">
                <a:solidFill>
                  <a:schemeClr val="bg1"/>
                </a:solidFill>
              </a:rPr>
              <a:t> Conway's Game of Life </a:t>
            </a:r>
            <a:r>
              <a:rPr lang="en-US" dirty="0" err="1">
                <a:solidFill>
                  <a:schemeClr val="bg1"/>
                </a:solidFill>
              </a:rPr>
              <a:t>algoritma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pokazuju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da</a:t>
            </a:r>
            <a:endParaRPr lang="sr-Latn-CS" dirty="0" smtClean="0">
              <a:solidFill>
                <a:schemeClr val="bg1"/>
              </a:solidFill>
            </a:endParaRPr>
          </a:p>
          <a:p>
            <a:r>
              <a:rPr lang="sr-Latn-CS" dirty="0">
                <a:solidFill>
                  <a:schemeClr val="bg1"/>
                </a:solidFill>
              </a:rPr>
              <a:t> </a:t>
            </a:r>
            <a:r>
              <a:rPr lang="sr-Latn-CS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sekvencijalna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implementacija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nadmašuje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dimenzije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matrice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zbog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sr-Latn-CS" dirty="0" smtClean="0">
              <a:solidFill>
                <a:schemeClr val="bg1"/>
              </a:solidFill>
            </a:endParaRPr>
          </a:p>
          <a:p>
            <a:r>
              <a:rPr lang="sr-Latn-CS" dirty="0">
                <a:solidFill>
                  <a:schemeClr val="bg1"/>
                </a:solidFill>
              </a:rPr>
              <a:t> </a:t>
            </a:r>
            <a:r>
              <a:rPr lang="sr-Latn-CS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overhead-a </a:t>
            </a:r>
            <a:r>
              <a:rPr lang="en-US" dirty="0" err="1">
                <a:solidFill>
                  <a:schemeClr val="bg1"/>
                </a:solidFill>
              </a:rPr>
              <a:t>upravljanja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paralelnim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procesima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sr-Latn-CS" dirty="0" smtClean="0">
              <a:solidFill>
                <a:schemeClr val="bg1"/>
              </a:solidFill>
            </a:endParaRPr>
          </a:p>
          <a:p>
            <a:endParaRPr lang="sr-Latn-C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r-Latn-CS" dirty="0" smtClean="0">
                <a:solidFill>
                  <a:schemeClr val="bg1"/>
                </a:solidFill>
              </a:rPr>
              <a:t>Kod </a:t>
            </a:r>
            <a:r>
              <a:rPr lang="en-US" dirty="0" err="1">
                <a:solidFill>
                  <a:schemeClr val="bg1"/>
                </a:solidFill>
              </a:rPr>
              <a:t>kod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većih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dimenzija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matrice</a:t>
            </a:r>
            <a:r>
              <a:rPr lang="en-US" dirty="0">
                <a:solidFill>
                  <a:schemeClr val="bg1"/>
                </a:solidFill>
              </a:rPr>
              <a:t> (5 000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10 000)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većeg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broja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generacija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sr-Latn-C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sr-Latn-CS" dirty="0">
                <a:solidFill>
                  <a:schemeClr val="bg1"/>
                </a:solidFill>
              </a:rPr>
              <a:t> </a:t>
            </a:r>
            <a:r>
              <a:rPr lang="sr-Latn-CS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implementacija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postaje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značajno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efikasnija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smanjujući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izvršavanja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više</a:t>
            </a:r>
            <a:r>
              <a:rPr lang="en-US" dirty="0">
                <a:solidFill>
                  <a:schemeClr val="bg1"/>
                </a:solidFill>
              </a:rPr>
              <a:t> od </a:t>
            </a:r>
            <a:r>
              <a:rPr lang="en-US" dirty="0" err="1">
                <a:solidFill>
                  <a:schemeClr val="bg1"/>
                </a:solidFill>
              </a:rPr>
              <a:t>dva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sr-Latn-C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sr-Latn-C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Paralelizacija je </a:t>
            </a:r>
            <a:r>
              <a:rPr lang="pl-PL" dirty="0">
                <a:solidFill>
                  <a:schemeClr val="bg1"/>
                </a:solidFill>
              </a:rPr>
              <a:t>pogodna za veće i kompleksnije probleme,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     dok </a:t>
            </a:r>
            <a:r>
              <a:rPr lang="pl-PL" dirty="0">
                <a:solidFill>
                  <a:schemeClr val="bg1"/>
                </a:solidFill>
              </a:rPr>
              <a:t>je sekvencijalna implementacija bolja za manje i jednostavnije zadatke.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2"/>
          <p:cNvSpPr txBox="1">
            <a:spLocks noGrp="1"/>
          </p:cNvSpPr>
          <p:nvPr>
            <p:ph type="title"/>
          </p:nvPr>
        </p:nvSpPr>
        <p:spPr>
          <a:xfrm>
            <a:off x="2010425" y="539500"/>
            <a:ext cx="5972400" cy="928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Uvod</a:t>
            </a:r>
            <a:endParaRPr dirty="0"/>
          </a:p>
        </p:txBody>
      </p:sp>
      <p:sp>
        <p:nvSpPr>
          <p:cNvPr id="1791" name="Google Shape;1791;p42"/>
          <p:cNvSpPr txBox="1">
            <a:spLocks noGrp="1"/>
          </p:cNvSpPr>
          <p:nvPr>
            <p:ph type="subTitle" idx="1"/>
          </p:nvPr>
        </p:nvSpPr>
        <p:spPr>
          <a:xfrm>
            <a:off x="2010425" y="2233075"/>
            <a:ext cx="59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 smtClean="0"/>
              <a:t>Uvod u temu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 smtClean="0"/>
              <a:t>Istraživački pristup i doprinosi rada</a:t>
            </a:r>
            <a:endParaRPr dirty="0"/>
          </a:p>
        </p:txBody>
      </p:sp>
      <p:grpSp>
        <p:nvGrpSpPr>
          <p:cNvPr id="1792" name="Google Shape;1792;p42"/>
          <p:cNvGrpSpPr/>
          <p:nvPr/>
        </p:nvGrpSpPr>
        <p:grpSpPr>
          <a:xfrm>
            <a:off x="4035450" y="-207119"/>
            <a:ext cx="5170275" cy="3864475"/>
            <a:chOff x="4035450" y="-207119"/>
            <a:chExt cx="5170275" cy="3864475"/>
          </a:xfrm>
        </p:grpSpPr>
        <p:sp>
          <p:nvSpPr>
            <p:cNvPr id="1793" name="Google Shape;1793;p42"/>
            <p:cNvSpPr/>
            <p:nvPr/>
          </p:nvSpPr>
          <p:spPr>
            <a:xfrm>
              <a:off x="4035450" y="-207119"/>
              <a:ext cx="4786450" cy="3864475"/>
            </a:xfrm>
            <a:custGeom>
              <a:avLst/>
              <a:gdLst/>
              <a:ahLst/>
              <a:cxnLst/>
              <a:rect l="l" t="t" r="r" b="b"/>
              <a:pathLst>
                <a:path w="191458" h="154579" extrusionOk="0">
                  <a:moveTo>
                    <a:pt x="0" y="154579"/>
                  </a:moveTo>
                  <a:lnTo>
                    <a:pt x="140899" y="154579"/>
                  </a:lnTo>
                  <a:lnTo>
                    <a:pt x="191458" y="125389"/>
                  </a:lnTo>
                  <a:lnTo>
                    <a:pt x="191458" y="0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4" name="Google Shape;1794;p42"/>
            <p:cNvSpPr/>
            <p:nvPr/>
          </p:nvSpPr>
          <p:spPr>
            <a:xfrm>
              <a:off x="8771114" y="277963"/>
              <a:ext cx="102600" cy="1026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8771114" y="2870213"/>
              <a:ext cx="102600" cy="1026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6" name="Google Shape;1796;p42"/>
            <p:cNvCxnSpPr/>
            <p:nvPr/>
          </p:nvCxnSpPr>
          <p:spPr>
            <a:xfrm>
              <a:off x="8831300" y="1372525"/>
              <a:ext cx="3534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7" name="Google Shape;1797;p42"/>
            <p:cNvCxnSpPr/>
            <p:nvPr/>
          </p:nvCxnSpPr>
          <p:spPr>
            <a:xfrm>
              <a:off x="8838225" y="1594350"/>
              <a:ext cx="3675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8" name="Google Shape;1798;p42"/>
            <p:cNvCxnSpPr/>
            <p:nvPr/>
          </p:nvCxnSpPr>
          <p:spPr>
            <a:xfrm>
              <a:off x="8838225" y="2634125"/>
              <a:ext cx="3327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9" name="Google Shape;1799;p42"/>
          <p:cNvGrpSpPr/>
          <p:nvPr/>
        </p:nvGrpSpPr>
        <p:grpSpPr>
          <a:xfrm flipH="1">
            <a:off x="1624775" y="3224480"/>
            <a:ext cx="2541639" cy="1469400"/>
            <a:chOff x="3301175" y="3224480"/>
            <a:chExt cx="2541639" cy="1469400"/>
          </a:xfrm>
        </p:grpSpPr>
        <p:sp>
          <p:nvSpPr>
            <p:cNvPr id="1800" name="Google Shape;1800;p42"/>
            <p:cNvSpPr/>
            <p:nvPr/>
          </p:nvSpPr>
          <p:spPr>
            <a:xfrm>
              <a:off x="3301175" y="3271982"/>
              <a:ext cx="1508215" cy="1224729"/>
            </a:xfrm>
            <a:custGeom>
              <a:avLst/>
              <a:gdLst/>
              <a:ahLst/>
              <a:cxnLst/>
              <a:rect l="l" t="t" r="r" b="b"/>
              <a:pathLst>
                <a:path w="24638" h="20007" extrusionOk="0">
                  <a:moveTo>
                    <a:pt x="1572" y="1"/>
                  </a:moveTo>
                  <a:cubicBezTo>
                    <a:pt x="704" y="1"/>
                    <a:pt x="0" y="703"/>
                    <a:pt x="0" y="1572"/>
                  </a:cubicBezTo>
                  <a:lnTo>
                    <a:pt x="0" y="20007"/>
                  </a:lnTo>
                  <a:lnTo>
                    <a:pt x="24638" y="20007"/>
                  </a:lnTo>
                  <a:lnTo>
                    <a:pt x="24638" y="1572"/>
                  </a:lnTo>
                  <a:cubicBezTo>
                    <a:pt x="24638" y="703"/>
                    <a:pt x="23934" y="1"/>
                    <a:pt x="2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3636387" y="3271982"/>
              <a:ext cx="1508215" cy="1224729"/>
            </a:xfrm>
            <a:custGeom>
              <a:avLst/>
              <a:gdLst/>
              <a:ahLst/>
              <a:cxnLst/>
              <a:rect l="l" t="t" r="r" b="b"/>
              <a:pathLst>
                <a:path w="24638" h="20007" extrusionOk="0">
                  <a:moveTo>
                    <a:pt x="1572" y="1"/>
                  </a:moveTo>
                  <a:cubicBezTo>
                    <a:pt x="704" y="1"/>
                    <a:pt x="0" y="703"/>
                    <a:pt x="0" y="1572"/>
                  </a:cubicBezTo>
                  <a:lnTo>
                    <a:pt x="0" y="20007"/>
                  </a:lnTo>
                  <a:lnTo>
                    <a:pt x="24638" y="20007"/>
                  </a:lnTo>
                  <a:lnTo>
                    <a:pt x="24638" y="1572"/>
                  </a:lnTo>
                  <a:cubicBezTo>
                    <a:pt x="24638" y="703"/>
                    <a:pt x="23934" y="1"/>
                    <a:pt x="2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3468781" y="4496645"/>
              <a:ext cx="107983" cy="192950"/>
            </a:xfrm>
            <a:custGeom>
              <a:avLst/>
              <a:gdLst/>
              <a:ahLst/>
              <a:cxnLst/>
              <a:rect l="l" t="t" r="r" b="b"/>
              <a:pathLst>
                <a:path w="1764" h="3152" extrusionOk="0">
                  <a:moveTo>
                    <a:pt x="0" y="1"/>
                  </a:moveTo>
                  <a:lnTo>
                    <a:pt x="0" y="3152"/>
                  </a:lnTo>
                  <a:lnTo>
                    <a:pt x="1763" y="3152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2"/>
            <p:cNvSpPr/>
            <p:nvPr/>
          </p:nvSpPr>
          <p:spPr>
            <a:xfrm>
              <a:off x="3424584" y="4496645"/>
              <a:ext cx="44258" cy="192950"/>
            </a:xfrm>
            <a:custGeom>
              <a:avLst/>
              <a:gdLst/>
              <a:ahLst/>
              <a:cxnLst/>
              <a:rect l="l" t="t" r="r" b="b"/>
              <a:pathLst>
                <a:path w="723" h="3152" extrusionOk="0">
                  <a:moveTo>
                    <a:pt x="1" y="1"/>
                  </a:moveTo>
                  <a:lnTo>
                    <a:pt x="1" y="3152"/>
                  </a:lnTo>
                  <a:lnTo>
                    <a:pt x="722" y="315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2"/>
            <p:cNvSpPr/>
            <p:nvPr/>
          </p:nvSpPr>
          <p:spPr>
            <a:xfrm>
              <a:off x="3959050" y="4496645"/>
              <a:ext cx="107983" cy="192950"/>
            </a:xfrm>
            <a:custGeom>
              <a:avLst/>
              <a:gdLst/>
              <a:ahLst/>
              <a:cxnLst/>
              <a:rect l="l" t="t" r="r" b="b"/>
              <a:pathLst>
                <a:path w="1764" h="3152" extrusionOk="0">
                  <a:moveTo>
                    <a:pt x="1" y="1"/>
                  </a:moveTo>
                  <a:lnTo>
                    <a:pt x="1" y="3152"/>
                  </a:lnTo>
                  <a:lnTo>
                    <a:pt x="1764" y="315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3914914" y="4496645"/>
              <a:ext cx="44197" cy="192950"/>
            </a:xfrm>
            <a:custGeom>
              <a:avLst/>
              <a:gdLst/>
              <a:ahLst/>
              <a:cxnLst/>
              <a:rect l="l" t="t" r="r" b="b"/>
              <a:pathLst>
                <a:path w="722" h="3152" extrusionOk="0">
                  <a:moveTo>
                    <a:pt x="0" y="1"/>
                  </a:moveTo>
                  <a:lnTo>
                    <a:pt x="0" y="3152"/>
                  </a:lnTo>
                  <a:lnTo>
                    <a:pt x="722" y="315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4449380" y="4496645"/>
              <a:ext cx="107983" cy="192950"/>
            </a:xfrm>
            <a:custGeom>
              <a:avLst/>
              <a:gdLst/>
              <a:ahLst/>
              <a:cxnLst/>
              <a:rect l="l" t="t" r="r" b="b"/>
              <a:pathLst>
                <a:path w="1764" h="3152" extrusionOk="0">
                  <a:moveTo>
                    <a:pt x="1" y="1"/>
                  </a:moveTo>
                  <a:lnTo>
                    <a:pt x="1" y="3152"/>
                  </a:lnTo>
                  <a:lnTo>
                    <a:pt x="1764" y="315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4405244" y="4496645"/>
              <a:ext cx="44197" cy="192950"/>
            </a:xfrm>
            <a:custGeom>
              <a:avLst/>
              <a:gdLst/>
              <a:ahLst/>
              <a:cxnLst/>
              <a:rect l="l" t="t" r="r" b="b"/>
              <a:pathLst>
                <a:path w="722" h="3152" extrusionOk="0">
                  <a:moveTo>
                    <a:pt x="0" y="1"/>
                  </a:moveTo>
                  <a:lnTo>
                    <a:pt x="0" y="3152"/>
                  </a:lnTo>
                  <a:lnTo>
                    <a:pt x="722" y="315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4939709" y="4496645"/>
              <a:ext cx="107983" cy="192950"/>
            </a:xfrm>
            <a:custGeom>
              <a:avLst/>
              <a:gdLst/>
              <a:ahLst/>
              <a:cxnLst/>
              <a:rect l="l" t="t" r="r" b="b"/>
              <a:pathLst>
                <a:path w="1764" h="3152" extrusionOk="0">
                  <a:moveTo>
                    <a:pt x="0" y="1"/>
                  </a:moveTo>
                  <a:lnTo>
                    <a:pt x="0" y="3152"/>
                  </a:lnTo>
                  <a:lnTo>
                    <a:pt x="1763" y="3152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4895512" y="4496645"/>
              <a:ext cx="44258" cy="192950"/>
            </a:xfrm>
            <a:custGeom>
              <a:avLst/>
              <a:gdLst/>
              <a:ahLst/>
              <a:cxnLst/>
              <a:rect l="l" t="t" r="r" b="b"/>
              <a:pathLst>
                <a:path w="723" h="3152" extrusionOk="0">
                  <a:moveTo>
                    <a:pt x="1" y="1"/>
                  </a:moveTo>
                  <a:lnTo>
                    <a:pt x="1" y="3152"/>
                  </a:lnTo>
                  <a:lnTo>
                    <a:pt x="722" y="315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3692521" y="3725951"/>
              <a:ext cx="154139" cy="84354"/>
            </a:xfrm>
            <a:custGeom>
              <a:avLst/>
              <a:gdLst/>
              <a:ahLst/>
              <a:cxnLst/>
              <a:rect l="l" t="t" r="r" b="b"/>
              <a:pathLst>
                <a:path w="2518" h="1378" extrusionOk="0">
                  <a:moveTo>
                    <a:pt x="125" y="0"/>
                  </a:moveTo>
                  <a:cubicBezTo>
                    <a:pt x="55" y="0"/>
                    <a:pt x="0" y="58"/>
                    <a:pt x="0" y="128"/>
                  </a:cubicBezTo>
                  <a:lnTo>
                    <a:pt x="0" y="1252"/>
                  </a:lnTo>
                  <a:cubicBezTo>
                    <a:pt x="0" y="1321"/>
                    <a:pt x="55" y="1378"/>
                    <a:pt x="125" y="1378"/>
                  </a:cubicBezTo>
                  <a:lnTo>
                    <a:pt x="2392" y="1378"/>
                  </a:lnTo>
                  <a:cubicBezTo>
                    <a:pt x="2461" y="1378"/>
                    <a:pt x="2518" y="1321"/>
                    <a:pt x="2518" y="1252"/>
                  </a:cubicBezTo>
                  <a:lnTo>
                    <a:pt x="2518" y="128"/>
                  </a:lnTo>
                  <a:cubicBezTo>
                    <a:pt x="2518" y="58"/>
                    <a:pt x="2461" y="0"/>
                    <a:pt x="2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3692521" y="3725951"/>
              <a:ext cx="15916" cy="84354"/>
            </a:xfrm>
            <a:custGeom>
              <a:avLst/>
              <a:gdLst/>
              <a:ahLst/>
              <a:cxnLst/>
              <a:rect l="l" t="t" r="r" b="b"/>
              <a:pathLst>
                <a:path w="260" h="1378" extrusionOk="0">
                  <a:moveTo>
                    <a:pt x="125" y="0"/>
                  </a:moveTo>
                  <a:cubicBezTo>
                    <a:pt x="55" y="0"/>
                    <a:pt x="0" y="58"/>
                    <a:pt x="0" y="128"/>
                  </a:cubicBezTo>
                  <a:lnTo>
                    <a:pt x="0" y="1252"/>
                  </a:lnTo>
                  <a:cubicBezTo>
                    <a:pt x="0" y="1321"/>
                    <a:pt x="55" y="1378"/>
                    <a:pt x="125" y="1378"/>
                  </a:cubicBezTo>
                  <a:lnTo>
                    <a:pt x="259" y="1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3830682" y="3726012"/>
              <a:ext cx="15977" cy="84293"/>
            </a:xfrm>
            <a:custGeom>
              <a:avLst/>
              <a:gdLst/>
              <a:ahLst/>
              <a:cxnLst/>
              <a:rect l="l" t="t" r="r" b="b"/>
              <a:pathLst>
                <a:path w="261" h="1377" extrusionOk="0">
                  <a:moveTo>
                    <a:pt x="137" y="1"/>
                  </a:moveTo>
                  <a:cubicBezTo>
                    <a:pt x="137" y="1"/>
                    <a:pt x="136" y="1"/>
                    <a:pt x="135" y="1"/>
                  </a:cubicBezTo>
                  <a:lnTo>
                    <a:pt x="0" y="1"/>
                  </a:lnTo>
                  <a:lnTo>
                    <a:pt x="0" y="1377"/>
                  </a:lnTo>
                  <a:lnTo>
                    <a:pt x="135" y="1377"/>
                  </a:lnTo>
                  <a:cubicBezTo>
                    <a:pt x="204" y="1377"/>
                    <a:pt x="261" y="1320"/>
                    <a:pt x="261" y="1251"/>
                  </a:cubicBezTo>
                  <a:lnTo>
                    <a:pt x="261" y="127"/>
                  </a:lnTo>
                  <a:cubicBezTo>
                    <a:pt x="261" y="58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3692521" y="3872193"/>
              <a:ext cx="154139" cy="84293"/>
            </a:xfrm>
            <a:custGeom>
              <a:avLst/>
              <a:gdLst/>
              <a:ahLst/>
              <a:cxnLst/>
              <a:rect l="l" t="t" r="r" b="b"/>
              <a:pathLst>
                <a:path w="2518" h="1377" extrusionOk="0">
                  <a:moveTo>
                    <a:pt x="125" y="0"/>
                  </a:moveTo>
                  <a:cubicBezTo>
                    <a:pt x="55" y="0"/>
                    <a:pt x="0" y="57"/>
                    <a:pt x="0" y="126"/>
                  </a:cubicBezTo>
                  <a:lnTo>
                    <a:pt x="0" y="1250"/>
                  </a:lnTo>
                  <a:cubicBezTo>
                    <a:pt x="0" y="1321"/>
                    <a:pt x="55" y="1376"/>
                    <a:pt x="125" y="1376"/>
                  </a:cubicBezTo>
                  <a:lnTo>
                    <a:pt x="2392" y="1376"/>
                  </a:lnTo>
                  <a:cubicBezTo>
                    <a:pt x="2461" y="1376"/>
                    <a:pt x="2518" y="1321"/>
                    <a:pt x="2518" y="1250"/>
                  </a:cubicBezTo>
                  <a:lnTo>
                    <a:pt x="2518" y="126"/>
                  </a:lnTo>
                  <a:cubicBezTo>
                    <a:pt x="2518" y="57"/>
                    <a:pt x="2461" y="0"/>
                    <a:pt x="2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3692521" y="3872193"/>
              <a:ext cx="15916" cy="84293"/>
            </a:xfrm>
            <a:custGeom>
              <a:avLst/>
              <a:gdLst/>
              <a:ahLst/>
              <a:cxnLst/>
              <a:rect l="l" t="t" r="r" b="b"/>
              <a:pathLst>
                <a:path w="260" h="1377" extrusionOk="0">
                  <a:moveTo>
                    <a:pt x="125" y="0"/>
                  </a:moveTo>
                  <a:cubicBezTo>
                    <a:pt x="55" y="0"/>
                    <a:pt x="0" y="57"/>
                    <a:pt x="0" y="126"/>
                  </a:cubicBezTo>
                  <a:lnTo>
                    <a:pt x="0" y="1250"/>
                  </a:lnTo>
                  <a:cubicBezTo>
                    <a:pt x="0" y="1321"/>
                    <a:pt x="55" y="1376"/>
                    <a:pt x="125" y="1376"/>
                  </a:cubicBezTo>
                  <a:lnTo>
                    <a:pt x="259" y="1376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3830682" y="3872193"/>
              <a:ext cx="15977" cy="84293"/>
            </a:xfrm>
            <a:custGeom>
              <a:avLst/>
              <a:gdLst/>
              <a:ahLst/>
              <a:cxnLst/>
              <a:rect l="l" t="t" r="r" b="b"/>
              <a:pathLst>
                <a:path w="261" h="1377" extrusionOk="0">
                  <a:moveTo>
                    <a:pt x="0" y="0"/>
                  </a:moveTo>
                  <a:lnTo>
                    <a:pt x="0" y="1376"/>
                  </a:lnTo>
                  <a:lnTo>
                    <a:pt x="135" y="1376"/>
                  </a:lnTo>
                  <a:cubicBezTo>
                    <a:pt x="204" y="1376"/>
                    <a:pt x="261" y="1321"/>
                    <a:pt x="261" y="1250"/>
                  </a:cubicBezTo>
                  <a:lnTo>
                    <a:pt x="261" y="126"/>
                  </a:lnTo>
                  <a:cubicBezTo>
                    <a:pt x="261" y="57"/>
                    <a:pt x="204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3692521" y="4018435"/>
              <a:ext cx="154139" cy="84293"/>
            </a:xfrm>
            <a:custGeom>
              <a:avLst/>
              <a:gdLst/>
              <a:ahLst/>
              <a:cxnLst/>
              <a:rect l="l" t="t" r="r" b="b"/>
              <a:pathLst>
                <a:path w="2518" h="1377" extrusionOk="0">
                  <a:moveTo>
                    <a:pt x="125" y="0"/>
                  </a:moveTo>
                  <a:cubicBezTo>
                    <a:pt x="55" y="0"/>
                    <a:pt x="0" y="55"/>
                    <a:pt x="0" y="126"/>
                  </a:cubicBezTo>
                  <a:lnTo>
                    <a:pt x="0" y="1250"/>
                  </a:lnTo>
                  <a:cubicBezTo>
                    <a:pt x="0" y="1320"/>
                    <a:pt x="55" y="1376"/>
                    <a:pt x="125" y="1376"/>
                  </a:cubicBezTo>
                  <a:lnTo>
                    <a:pt x="2392" y="1376"/>
                  </a:lnTo>
                  <a:cubicBezTo>
                    <a:pt x="2461" y="1376"/>
                    <a:pt x="2518" y="1320"/>
                    <a:pt x="2518" y="1250"/>
                  </a:cubicBezTo>
                  <a:lnTo>
                    <a:pt x="2518" y="126"/>
                  </a:lnTo>
                  <a:cubicBezTo>
                    <a:pt x="2518" y="55"/>
                    <a:pt x="2461" y="0"/>
                    <a:pt x="2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3692521" y="4018435"/>
              <a:ext cx="15916" cy="84293"/>
            </a:xfrm>
            <a:custGeom>
              <a:avLst/>
              <a:gdLst/>
              <a:ahLst/>
              <a:cxnLst/>
              <a:rect l="l" t="t" r="r" b="b"/>
              <a:pathLst>
                <a:path w="260" h="1377" extrusionOk="0">
                  <a:moveTo>
                    <a:pt x="125" y="0"/>
                  </a:moveTo>
                  <a:cubicBezTo>
                    <a:pt x="55" y="0"/>
                    <a:pt x="0" y="55"/>
                    <a:pt x="0" y="126"/>
                  </a:cubicBezTo>
                  <a:lnTo>
                    <a:pt x="0" y="1250"/>
                  </a:lnTo>
                  <a:cubicBezTo>
                    <a:pt x="0" y="1320"/>
                    <a:pt x="55" y="1376"/>
                    <a:pt x="125" y="1376"/>
                  </a:cubicBezTo>
                  <a:lnTo>
                    <a:pt x="259" y="1376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3830682" y="4018435"/>
              <a:ext cx="15977" cy="84293"/>
            </a:xfrm>
            <a:custGeom>
              <a:avLst/>
              <a:gdLst/>
              <a:ahLst/>
              <a:cxnLst/>
              <a:rect l="l" t="t" r="r" b="b"/>
              <a:pathLst>
                <a:path w="261" h="1377" extrusionOk="0">
                  <a:moveTo>
                    <a:pt x="0" y="0"/>
                  </a:moveTo>
                  <a:lnTo>
                    <a:pt x="0" y="1376"/>
                  </a:lnTo>
                  <a:lnTo>
                    <a:pt x="135" y="1376"/>
                  </a:lnTo>
                  <a:cubicBezTo>
                    <a:pt x="204" y="1376"/>
                    <a:pt x="261" y="1320"/>
                    <a:pt x="261" y="1250"/>
                  </a:cubicBezTo>
                  <a:lnTo>
                    <a:pt x="261" y="126"/>
                  </a:lnTo>
                  <a:cubicBezTo>
                    <a:pt x="261" y="55"/>
                    <a:pt x="204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3692521" y="4164555"/>
              <a:ext cx="154139" cy="84293"/>
            </a:xfrm>
            <a:custGeom>
              <a:avLst/>
              <a:gdLst/>
              <a:ahLst/>
              <a:cxnLst/>
              <a:rect l="l" t="t" r="r" b="b"/>
              <a:pathLst>
                <a:path w="2518" h="1377" extrusionOk="0">
                  <a:moveTo>
                    <a:pt x="125" y="0"/>
                  </a:moveTo>
                  <a:cubicBezTo>
                    <a:pt x="55" y="0"/>
                    <a:pt x="0" y="57"/>
                    <a:pt x="0" y="127"/>
                  </a:cubicBezTo>
                  <a:lnTo>
                    <a:pt x="0" y="1252"/>
                  </a:lnTo>
                  <a:cubicBezTo>
                    <a:pt x="0" y="1322"/>
                    <a:pt x="55" y="1377"/>
                    <a:pt x="125" y="1377"/>
                  </a:cubicBezTo>
                  <a:lnTo>
                    <a:pt x="2392" y="1377"/>
                  </a:lnTo>
                  <a:cubicBezTo>
                    <a:pt x="2461" y="1377"/>
                    <a:pt x="2518" y="1322"/>
                    <a:pt x="2518" y="1252"/>
                  </a:cubicBezTo>
                  <a:lnTo>
                    <a:pt x="2518" y="127"/>
                  </a:lnTo>
                  <a:cubicBezTo>
                    <a:pt x="2518" y="57"/>
                    <a:pt x="2461" y="0"/>
                    <a:pt x="2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3692521" y="4164555"/>
              <a:ext cx="15916" cy="84293"/>
            </a:xfrm>
            <a:custGeom>
              <a:avLst/>
              <a:gdLst/>
              <a:ahLst/>
              <a:cxnLst/>
              <a:rect l="l" t="t" r="r" b="b"/>
              <a:pathLst>
                <a:path w="260" h="1377" extrusionOk="0">
                  <a:moveTo>
                    <a:pt x="125" y="0"/>
                  </a:moveTo>
                  <a:cubicBezTo>
                    <a:pt x="55" y="0"/>
                    <a:pt x="0" y="57"/>
                    <a:pt x="0" y="127"/>
                  </a:cubicBezTo>
                  <a:lnTo>
                    <a:pt x="0" y="1252"/>
                  </a:lnTo>
                  <a:cubicBezTo>
                    <a:pt x="0" y="1322"/>
                    <a:pt x="55" y="1377"/>
                    <a:pt x="125" y="1377"/>
                  </a:cubicBezTo>
                  <a:lnTo>
                    <a:pt x="259" y="137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3830682" y="4164555"/>
              <a:ext cx="15977" cy="84293"/>
            </a:xfrm>
            <a:custGeom>
              <a:avLst/>
              <a:gdLst/>
              <a:ahLst/>
              <a:cxnLst/>
              <a:rect l="l" t="t" r="r" b="b"/>
              <a:pathLst>
                <a:path w="261" h="1377" extrusionOk="0">
                  <a:moveTo>
                    <a:pt x="0" y="0"/>
                  </a:moveTo>
                  <a:lnTo>
                    <a:pt x="0" y="1377"/>
                  </a:lnTo>
                  <a:lnTo>
                    <a:pt x="135" y="1377"/>
                  </a:lnTo>
                  <a:cubicBezTo>
                    <a:pt x="204" y="1377"/>
                    <a:pt x="261" y="1322"/>
                    <a:pt x="261" y="1252"/>
                  </a:cubicBezTo>
                  <a:lnTo>
                    <a:pt x="261" y="127"/>
                  </a:lnTo>
                  <a:cubicBezTo>
                    <a:pt x="261" y="57"/>
                    <a:pt x="204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3692521" y="4310797"/>
              <a:ext cx="154139" cy="84293"/>
            </a:xfrm>
            <a:custGeom>
              <a:avLst/>
              <a:gdLst/>
              <a:ahLst/>
              <a:cxnLst/>
              <a:rect l="l" t="t" r="r" b="b"/>
              <a:pathLst>
                <a:path w="2518" h="1377" extrusionOk="0">
                  <a:moveTo>
                    <a:pt x="125" y="0"/>
                  </a:moveTo>
                  <a:cubicBezTo>
                    <a:pt x="55" y="0"/>
                    <a:pt x="0" y="57"/>
                    <a:pt x="0" y="126"/>
                  </a:cubicBezTo>
                  <a:lnTo>
                    <a:pt x="0" y="1251"/>
                  </a:lnTo>
                  <a:cubicBezTo>
                    <a:pt x="0" y="1320"/>
                    <a:pt x="55" y="1377"/>
                    <a:pt x="125" y="1377"/>
                  </a:cubicBezTo>
                  <a:lnTo>
                    <a:pt x="2392" y="1377"/>
                  </a:lnTo>
                  <a:cubicBezTo>
                    <a:pt x="2461" y="1377"/>
                    <a:pt x="2518" y="1320"/>
                    <a:pt x="2518" y="1251"/>
                  </a:cubicBezTo>
                  <a:lnTo>
                    <a:pt x="2518" y="126"/>
                  </a:lnTo>
                  <a:cubicBezTo>
                    <a:pt x="2518" y="57"/>
                    <a:pt x="2461" y="0"/>
                    <a:pt x="2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3692521" y="4310797"/>
              <a:ext cx="15916" cy="84293"/>
            </a:xfrm>
            <a:custGeom>
              <a:avLst/>
              <a:gdLst/>
              <a:ahLst/>
              <a:cxnLst/>
              <a:rect l="l" t="t" r="r" b="b"/>
              <a:pathLst>
                <a:path w="260" h="1377" extrusionOk="0">
                  <a:moveTo>
                    <a:pt x="125" y="0"/>
                  </a:moveTo>
                  <a:cubicBezTo>
                    <a:pt x="55" y="0"/>
                    <a:pt x="0" y="57"/>
                    <a:pt x="0" y="126"/>
                  </a:cubicBezTo>
                  <a:lnTo>
                    <a:pt x="0" y="1251"/>
                  </a:lnTo>
                  <a:cubicBezTo>
                    <a:pt x="0" y="1320"/>
                    <a:pt x="55" y="1377"/>
                    <a:pt x="125" y="1377"/>
                  </a:cubicBezTo>
                  <a:lnTo>
                    <a:pt x="259" y="137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3830682" y="4310797"/>
              <a:ext cx="15977" cy="84293"/>
            </a:xfrm>
            <a:custGeom>
              <a:avLst/>
              <a:gdLst/>
              <a:ahLst/>
              <a:cxnLst/>
              <a:rect l="l" t="t" r="r" b="b"/>
              <a:pathLst>
                <a:path w="261" h="1377" extrusionOk="0">
                  <a:moveTo>
                    <a:pt x="0" y="0"/>
                  </a:moveTo>
                  <a:lnTo>
                    <a:pt x="0" y="1377"/>
                  </a:lnTo>
                  <a:lnTo>
                    <a:pt x="135" y="1377"/>
                  </a:lnTo>
                  <a:cubicBezTo>
                    <a:pt x="204" y="1377"/>
                    <a:pt x="261" y="1320"/>
                    <a:pt x="261" y="1251"/>
                  </a:cubicBezTo>
                  <a:lnTo>
                    <a:pt x="261" y="126"/>
                  </a:lnTo>
                  <a:cubicBezTo>
                    <a:pt x="261" y="57"/>
                    <a:pt x="204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3901936" y="3755089"/>
              <a:ext cx="26078" cy="26078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212" y="1"/>
                  </a:moveTo>
                  <a:cubicBezTo>
                    <a:pt x="95" y="1"/>
                    <a:pt x="1" y="97"/>
                    <a:pt x="1" y="214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4"/>
                  </a:cubicBezTo>
                  <a:cubicBezTo>
                    <a:pt x="425" y="97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3901936" y="3901331"/>
              <a:ext cx="26078" cy="26078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212" y="1"/>
                  </a:moveTo>
                  <a:cubicBezTo>
                    <a:pt x="95" y="1"/>
                    <a:pt x="1" y="96"/>
                    <a:pt x="1" y="212"/>
                  </a:cubicBezTo>
                  <a:cubicBezTo>
                    <a:pt x="1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3901936" y="4047512"/>
              <a:ext cx="26078" cy="26016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212" y="0"/>
                  </a:moveTo>
                  <a:cubicBezTo>
                    <a:pt x="95" y="0"/>
                    <a:pt x="1" y="96"/>
                    <a:pt x="1" y="213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3"/>
                  </a:cubicBezTo>
                  <a:cubicBezTo>
                    <a:pt x="425" y="96"/>
                    <a:pt x="330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3901936" y="4193754"/>
              <a:ext cx="26078" cy="26016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212" y="0"/>
                  </a:moveTo>
                  <a:cubicBezTo>
                    <a:pt x="95" y="0"/>
                    <a:pt x="1" y="94"/>
                    <a:pt x="1" y="213"/>
                  </a:cubicBezTo>
                  <a:cubicBezTo>
                    <a:pt x="1" y="329"/>
                    <a:pt x="95" y="425"/>
                    <a:pt x="212" y="425"/>
                  </a:cubicBezTo>
                  <a:cubicBezTo>
                    <a:pt x="330" y="425"/>
                    <a:pt x="425" y="329"/>
                    <a:pt x="425" y="213"/>
                  </a:cubicBezTo>
                  <a:cubicBezTo>
                    <a:pt x="425" y="94"/>
                    <a:pt x="330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3901936" y="4339874"/>
              <a:ext cx="26078" cy="26139"/>
            </a:xfrm>
            <a:custGeom>
              <a:avLst/>
              <a:gdLst/>
              <a:ahLst/>
              <a:cxnLst/>
              <a:rect l="l" t="t" r="r" b="b"/>
              <a:pathLst>
                <a:path w="426" h="427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31"/>
                    <a:pt x="95" y="426"/>
                    <a:pt x="212" y="426"/>
                  </a:cubicBezTo>
                  <a:cubicBezTo>
                    <a:pt x="330" y="426"/>
                    <a:pt x="425" y="331"/>
                    <a:pt x="425" y="213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4426975" y="3477603"/>
              <a:ext cx="264571" cy="264510"/>
            </a:xfrm>
            <a:custGeom>
              <a:avLst/>
              <a:gdLst/>
              <a:ahLst/>
              <a:cxnLst/>
              <a:rect l="l" t="t" r="r" b="b"/>
              <a:pathLst>
                <a:path w="4322" h="4321" extrusionOk="0">
                  <a:moveTo>
                    <a:pt x="207" y="1"/>
                  </a:moveTo>
                  <a:cubicBezTo>
                    <a:pt x="93" y="1"/>
                    <a:pt x="0" y="94"/>
                    <a:pt x="0" y="207"/>
                  </a:cubicBezTo>
                  <a:lnTo>
                    <a:pt x="0" y="4115"/>
                  </a:lnTo>
                  <a:cubicBezTo>
                    <a:pt x="0" y="4230"/>
                    <a:pt x="93" y="4321"/>
                    <a:pt x="207" y="4321"/>
                  </a:cubicBezTo>
                  <a:lnTo>
                    <a:pt x="4114" y="4321"/>
                  </a:lnTo>
                  <a:cubicBezTo>
                    <a:pt x="4229" y="4321"/>
                    <a:pt x="4321" y="4230"/>
                    <a:pt x="4321" y="4115"/>
                  </a:cubicBezTo>
                  <a:lnTo>
                    <a:pt x="4321" y="207"/>
                  </a:lnTo>
                  <a:cubicBezTo>
                    <a:pt x="4321" y="94"/>
                    <a:pt x="4229" y="1"/>
                    <a:pt x="4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2"/>
            <p:cNvSpPr/>
            <p:nvPr/>
          </p:nvSpPr>
          <p:spPr>
            <a:xfrm>
              <a:off x="4467989" y="3511944"/>
              <a:ext cx="33240" cy="33240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1" y="1"/>
                  </a:moveTo>
                  <a:lnTo>
                    <a:pt x="1" y="542"/>
                  </a:lnTo>
                  <a:lnTo>
                    <a:pt x="543" y="542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2"/>
            <p:cNvSpPr/>
            <p:nvPr/>
          </p:nvSpPr>
          <p:spPr>
            <a:xfrm>
              <a:off x="4542610" y="3511944"/>
              <a:ext cx="33301" cy="33240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0" y="1"/>
                  </a:moveTo>
                  <a:lnTo>
                    <a:pt x="0" y="542"/>
                  </a:lnTo>
                  <a:lnTo>
                    <a:pt x="543" y="542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4617230" y="3511944"/>
              <a:ext cx="33240" cy="33240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1" y="1"/>
                  </a:moveTo>
                  <a:lnTo>
                    <a:pt x="1" y="542"/>
                  </a:lnTo>
                  <a:lnTo>
                    <a:pt x="543" y="542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4467989" y="3593298"/>
              <a:ext cx="33240" cy="3317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1" y="0"/>
                  </a:moveTo>
                  <a:lnTo>
                    <a:pt x="1" y="542"/>
                  </a:lnTo>
                  <a:lnTo>
                    <a:pt x="543" y="54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4542610" y="3593298"/>
              <a:ext cx="33301" cy="33179"/>
            </a:xfrm>
            <a:custGeom>
              <a:avLst/>
              <a:gdLst/>
              <a:ahLst/>
              <a:cxnLst/>
              <a:rect l="l" t="t" r="r" b="b"/>
              <a:pathLst>
                <a:path w="544" h="542" extrusionOk="0">
                  <a:moveTo>
                    <a:pt x="0" y="0"/>
                  </a:moveTo>
                  <a:lnTo>
                    <a:pt x="0" y="542"/>
                  </a:lnTo>
                  <a:lnTo>
                    <a:pt x="543" y="54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4617230" y="3593298"/>
              <a:ext cx="33240" cy="3317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1" y="0"/>
                  </a:moveTo>
                  <a:lnTo>
                    <a:pt x="1" y="542"/>
                  </a:lnTo>
                  <a:lnTo>
                    <a:pt x="543" y="54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4467989" y="3674592"/>
              <a:ext cx="33240" cy="33301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1" y="1"/>
                  </a:moveTo>
                  <a:lnTo>
                    <a:pt x="1" y="544"/>
                  </a:lnTo>
                  <a:lnTo>
                    <a:pt x="543" y="54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4542610" y="3674592"/>
              <a:ext cx="33301" cy="33301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0" y="1"/>
                  </a:moveTo>
                  <a:lnTo>
                    <a:pt x="0" y="544"/>
                  </a:lnTo>
                  <a:lnTo>
                    <a:pt x="543" y="54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4617230" y="3674592"/>
              <a:ext cx="33240" cy="33301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1" y="1"/>
                  </a:moveTo>
                  <a:lnTo>
                    <a:pt x="1" y="544"/>
                  </a:lnTo>
                  <a:lnTo>
                    <a:pt x="543" y="54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4609701" y="4027189"/>
              <a:ext cx="77253" cy="77192"/>
            </a:xfrm>
            <a:custGeom>
              <a:avLst/>
              <a:gdLst/>
              <a:ahLst/>
              <a:cxnLst/>
              <a:rect l="l" t="t" r="r" b="b"/>
              <a:pathLst>
                <a:path w="1262" h="1261" extrusionOk="0">
                  <a:moveTo>
                    <a:pt x="631" y="0"/>
                  </a:moveTo>
                  <a:cubicBezTo>
                    <a:pt x="282" y="0"/>
                    <a:pt x="1" y="283"/>
                    <a:pt x="1" y="631"/>
                  </a:cubicBezTo>
                  <a:cubicBezTo>
                    <a:pt x="1" y="978"/>
                    <a:pt x="282" y="1261"/>
                    <a:pt x="631" y="1261"/>
                  </a:cubicBezTo>
                  <a:cubicBezTo>
                    <a:pt x="979" y="1261"/>
                    <a:pt x="1261" y="978"/>
                    <a:pt x="1261" y="631"/>
                  </a:cubicBezTo>
                  <a:cubicBezTo>
                    <a:pt x="1261" y="283"/>
                    <a:pt x="979" y="0"/>
                    <a:pt x="631" y="0"/>
                  </a:cubicBezTo>
                  <a:close/>
                </a:path>
              </a:pathLst>
            </a:custGeom>
            <a:solidFill>
              <a:srgbClr val="566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3468781" y="4496645"/>
              <a:ext cx="107983" cy="50074"/>
            </a:xfrm>
            <a:custGeom>
              <a:avLst/>
              <a:gdLst/>
              <a:ahLst/>
              <a:cxnLst/>
              <a:rect l="l" t="t" r="r" b="b"/>
              <a:pathLst>
                <a:path w="1764" h="818" extrusionOk="0">
                  <a:moveTo>
                    <a:pt x="0" y="1"/>
                  </a:moveTo>
                  <a:lnTo>
                    <a:pt x="0" y="818"/>
                  </a:lnTo>
                  <a:lnTo>
                    <a:pt x="1763" y="81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3959050" y="4496645"/>
              <a:ext cx="107983" cy="50074"/>
            </a:xfrm>
            <a:custGeom>
              <a:avLst/>
              <a:gdLst/>
              <a:ahLst/>
              <a:cxnLst/>
              <a:rect l="l" t="t" r="r" b="b"/>
              <a:pathLst>
                <a:path w="1764" h="818" extrusionOk="0">
                  <a:moveTo>
                    <a:pt x="1" y="1"/>
                  </a:moveTo>
                  <a:lnTo>
                    <a:pt x="1" y="818"/>
                  </a:lnTo>
                  <a:lnTo>
                    <a:pt x="1764" y="818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4449380" y="4496645"/>
              <a:ext cx="107983" cy="50074"/>
            </a:xfrm>
            <a:custGeom>
              <a:avLst/>
              <a:gdLst/>
              <a:ahLst/>
              <a:cxnLst/>
              <a:rect l="l" t="t" r="r" b="b"/>
              <a:pathLst>
                <a:path w="1764" h="818" extrusionOk="0">
                  <a:moveTo>
                    <a:pt x="1" y="1"/>
                  </a:moveTo>
                  <a:lnTo>
                    <a:pt x="1" y="818"/>
                  </a:lnTo>
                  <a:lnTo>
                    <a:pt x="1764" y="818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4939709" y="4496645"/>
              <a:ext cx="107983" cy="50074"/>
            </a:xfrm>
            <a:custGeom>
              <a:avLst/>
              <a:gdLst/>
              <a:ahLst/>
              <a:cxnLst/>
              <a:rect l="l" t="t" r="r" b="b"/>
              <a:pathLst>
                <a:path w="1764" h="818" extrusionOk="0">
                  <a:moveTo>
                    <a:pt x="0" y="1"/>
                  </a:moveTo>
                  <a:lnTo>
                    <a:pt x="0" y="818"/>
                  </a:lnTo>
                  <a:lnTo>
                    <a:pt x="1763" y="81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9CA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3752695" y="3357989"/>
              <a:ext cx="187930" cy="18793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35" y="138"/>
                  </a:moveTo>
                  <a:cubicBezTo>
                    <a:pt x="2306" y="138"/>
                    <a:pt x="2931" y="764"/>
                    <a:pt x="2931" y="1535"/>
                  </a:cubicBezTo>
                  <a:cubicBezTo>
                    <a:pt x="2931" y="2306"/>
                    <a:pt x="2306" y="2931"/>
                    <a:pt x="1535" y="2931"/>
                  </a:cubicBezTo>
                  <a:cubicBezTo>
                    <a:pt x="766" y="2931"/>
                    <a:pt x="138" y="2306"/>
                    <a:pt x="138" y="1535"/>
                  </a:cubicBezTo>
                  <a:cubicBezTo>
                    <a:pt x="138" y="764"/>
                    <a:pt x="766" y="138"/>
                    <a:pt x="1535" y="138"/>
                  </a:cubicBezTo>
                  <a:close/>
                  <a:moveTo>
                    <a:pt x="1535" y="1"/>
                  </a:moveTo>
                  <a:cubicBezTo>
                    <a:pt x="689" y="1"/>
                    <a:pt x="1" y="689"/>
                    <a:pt x="1" y="1535"/>
                  </a:cubicBezTo>
                  <a:cubicBezTo>
                    <a:pt x="1" y="2381"/>
                    <a:pt x="689" y="3069"/>
                    <a:pt x="1535" y="3069"/>
                  </a:cubicBezTo>
                  <a:cubicBezTo>
                    <a:pt x="2381" y="3069"/>
                    <a:pt x="3069" y="2381"/>
                    <a:pt x="3069" y="1535"/>
                  </a:cubicBezTo>
                  <a:cubicBezTo>
                    <a:pt x="3069" y="689"/>
                    <a:pt x="2381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4913387" y="4258887"/>
              <a:ext cx="187930" cy="187991"/>
            </a:xfrm>
            <a:custGeom>
              <a:avLst/>
              <a:gdLst/>
              <a:ahLst/>
              <a:cxnLst/>
              <a:rect l="l" t="t" r="r" b="b"/>
              <a:pathLst>
                <a:path w="3070" h="3071" extrusionOk="0">
                  <a:moveTo>
                    <a:pt x="1536" y="140"/>
                  </a:moveTo>
                  <a:cubicBezTo>
                    <a:pt x="2305" y="140"/>
                    <a:pt x="2932" y="766"/>
                    <a:pt x="2932" y="1536"/>
                  </a:cubicBezTo>
                  <a:cubicBezTo>
                    <a:pt x="2932" y="2307"/>
                    <a:pt x="2305" y="2933"/>
                    <a:pt x="1536" y="2933"/>
                  </a:cubicBezTo>
                  <a:cubicBezTo>
                    <a:pt x="765" y="2933"/>
                    <a:pt x="139" y="2307"/>
                    <a:pt x="139" y="1536"/>
                  </a:cubicBezTo>
                  <a:cubicBezTo>
                    <a:pt x="139" y="766"/>
                    <a:pt x="765" y="140"/>
                    <a:pt x="1536" y="140"/>
                  </a:cubicBezTo>
                  <a:close/>
                  <a:moveTo>
                    <a:pt x="1536" y="1"/>
                  </a:moveTo>
                  <a:cubicBezTo>
                    <a:pt x="690" y="1"/>
                    <a:pt x="0" y="690"/>
                    <a:pt x="0" y="1536"/>
                  </a:cubicBezTo>
                  <a:cubicBezTo>
                    <a:pt x="0" y="2382"/>
                    <a:pt x="690" y="3071"/>
                    <a:pt x="1536" y="3071"/>
                  </a:cubicBezTo>
                  <a:cubicBezTo>
                    <a:pt x="2382" y="3071"/>
                    <a:pt x="3070" y="2382"/>
                    <a:pt x="3070" y="1536"/>
                  </a:cubicBezTo>
                  <a:cubicBezTo>
                    <a:pt x="3070" y="690"/>
                    <a:pt x="2382" y="1"/>
                    <a:pt x="1536" y="1"/>
                  </a:cubicBezTo>
                  <a:close/>
                </a:path>
              </a:pathLst>
            </a:custGeom>
            <a:solidFill>
              <a:srgbClr val="404C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3932115" y="3447669"/>
              <a:ext cx="989847" cy="909471"/>
            </a:xfrm>
            <a:custGeom>
              <a:avLst/>
              <a:gdLst/>
              <a:ahLst/>
              <a:cxnLst/>
              <a:rect l="l" t="t" r="r" b="b"/>
              <a:pathLst>
                <a:path w="16170" h="14857" extrusionOk="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38"/>
                    <a:pt x="70" y="138"/>
                  </a:cubicBezTo>
                  <a:lnTo>
                    <a:pt x="1943" y="138"/>
                  </a:lnTo>
                  <a:lnTo>
                    <a:pt x="1943" y="14788"/>
                  </a:lnTo>
                  <a:cubicBezTo>
                    <a:pt x="1943" y="14826"/>
                    <a:pt x="1973" y="14857"/>
                    <a:pt x="2011" y="14857"/>
                  </a:cubicBezTo>
                  <a:lnTo>
                    <a:pt x="16100" y="14857"/>
                  </a:lnTo>
                  <a:cubicBezTo>
                    <a:pt x="16137" y="14857"/>
                    <a:pt x="16169" y="14826"/>
                    <a:pt x="16168" y="14788"/>
                  </a:cubicBezTo>
                  <a:cubicBezTo>
                    <a:pt x="16168" y="14749"/>
                    <a:pt x="16137" y="14719"/>
                    <a:pt x="16100" y="14719"/>
                  </a:cubicBezTo>
                  <a:lnTo>
                    <a:pt x="2081" y="14719"/>
                  </a:lnTo>
                  <a:lnTo>
                    <a:pt x="2081" y="70"/>
                  </a:lnTo>
                  <a:cubicBezTo>
                    <a:pt x="2081" y="32"/>
                    <a:pt x="2049" y="0"/>
                    <a:pt x="2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4162405" y="3382108"/>
              <a:ext cx="811038" cy="687873"/>
            </a:xfrm>
            <a:custGeom>
              <a:avLst/>
              <a:gdLst/>
              <a:ahLst/>
              <a:cxnLst/>
              <a:rect l="l" t="t" r="r" b="b"/>
              <a:pathLst>
                <a:path w="13249" h="11237" extrusionOk="0">
                  <a:moveTo>
                    <a:pt x="9647" y="1"/>
                  </a:moveTo>
                  <a:cubicBezTo>
                    <a:pt x="9610" y="1"/>
                    <a:pt x="9578" y="31"/>
                    <a:pt x="9578" y="69"/>
                  </a:cubicBezTo>
                  <a:cubicBezTo>
                    <a:pt x="9578" y="108"/>
                    <a:pt x="9610" y="138"/>
                    <a:pt x="9647" y="138"/>
                  </a:cubicBezTo>
                  <a:lnTo>
                    <a:pt x="13111" y="138"/>
                  </a:lnTo>
                  <a:lnTo>
                    <a:pt x="13111" y="11099"/>
                  </a:lnTo>
                  <a:lnTo>
                    <a:pt x="138" y="11099"/>
                  </a:lnTo>
                  <a:lnTo>
                    <a:pt x="138" y="5619"/>
                  </a:lnTo>
                  <a:cubicBezTo>
                    <a:pt x="138" y="5581"/>
                    <a:pt x="106" y="5549"/>
                    <a:pt x="69" y="5549"/>
                  </a:cubicBezTo>
                  <a:cubicBezTo>
                    <a:pt x="31" y="5549"/>
                    <a:pt x="1" y="5581"/>
                    <a:pt x="1" y="5619"/>
                  </a:cubicBezTo>
                  <a:lnTo>
                    <a:pt x="1" y="11169"/>
                  </a:lnTo>
                  <a:cubicBezTo>
                    <a:pt x="1" y="11206"/>
                    <a:pt x="31" y="11237"/>
                    <a:pt x="69" y="11237"/>
                  </a:cubicBezTo>
                  <a:lnTo>
                    <a:pt x="13179" y="11237"/>
                  </a:lnTo>
                  <a:cubicBezTo>
                    <a:pt x="13217" y="11237"/>
                    <a:pt x="13249" y="11206"/>
                    <a:pt x="13249" y="11169"/>
                  </a:cubicBezTo>
                  <a:lnTo>
                    <a:pt x="13249" y="69"/>
                  </a:lnTo>
                  <a:cubicBezTo>
                    <a:pt x="13249" y="31"/>
                    <a:pt x="13217" y="1"/>
                    <a:pt x="13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096232" y="3589564"/>
              <a:ext cx="140733" cy="140672"/>
            </a:xfrm>
            <a:custGeom>
              <a:avLst/>
              <a:gdLst/>
              <a:ahLst/>
              <a:cxnLst/>
              <a:rect l="l" t="t" r="r" b="b"/>
              <a:pathLst>
                <a:path w="2299" h="2298" extrusionOk="0">
                  <a:moveTo>
                    <a:pt x="1150" y="138"/>
                  </a:moveTo>
                  <a:cubicBezTo>
                    <a:pt x="1707" y="138"/>
                    <a:pt x="2161" y="593"/>
                    <a:pt x="2161" y="1149"/>
                  </a:cubicBezTo>
                  <a:cubicBezTo>
                    <a:pt x="2161" y="1707"/>
                    <a:pt x="1707" y="2160"/>
                    <a:pt x="1150" y="2160"/>
                  </a:cubicBezTo>
                  <a:cubicBezTo>
                    <a:pt x="592" y="2160"/>
                    <a:pt x="139" y="1707"/>
                    <a:pt x="139" y="1149"/>
                  </a:cubicBezTo>
                  <a:cubicBezTo>
                    <a:pt x="139" y="593"/>
                    <a:pt x="592" y="138"/>
                    <a:pt x="1150" y="138"/>
                  </a:cubicBezTo>
                  <a:close/>
                  <a:moveTo>
                    <a:pt x="1150" y="0"/>
                  </a:moveTo>
                  <a:cubicBezTo>
                    <a:pt x="517" y="0"/>
                    <a:pt x="1" y="516"/>
                    <a:pt x="1" y="1149"/>
                  </a:cubicBezTo>
                  <a:cubicBezTo>
                    <a:pt x="1" y="1784"/>
                    <a:pt x="517" y="2298"/>
                    <a:pt x="1150" y="2298"/>
                  </a:cubicBezTo>
                  <a:cubicBezTo>
                    <a:pt x="1783" y="2298"/>
                    <a:pt x="2299" y="1784"/>
                    <a:pt x="2299" y="1149"/>
                  </a:cubicBezTo>
                  <a:cubicBezTo>
                    <a:pt x="2299" y="516"/>
                    <a:pt x="1783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4616435" y="3315996"/>
              <a:ext cx="140794" cy="140672"/>
            </a:xfrm>
            <a:custGeom>
              <a:avLst/>
              <a:gdLst/>
              <a:ahLst/>
              <a:cxnLst/>
              <a:rect l="l" t="t" r="r" b="b"/>
              <a:pathLst>
                <a:path w="2300" h="2298" extrusionOk="0">
                  <a:moveTo>
                    <a:pt x="1151" y="138"/>
                  </a:moveTo>
                  <a:cubicBezTo>
                    <a:pt x="1707" y="138"/>
                    <a:pt x="2161" y="591"/>
                    <a:pt x="2161" y="1149"/>
                  </a:cubicBezTo>
                  <a:cubicBezTo>
                    <a:pt x="2161" y="1707"/>
                    <a:pt x="1707" y="2160"/>
                    <a:pt x="1151" y="2160"/>
                  </a:cubicBezTo>
                  <a:cubicBezTo>
                    <a:pt x="593" y="2160"/>
                    <a:pt x="139" y="1707"/>
                    <a:pt x="139" y="1149"/>
                  </a:cubicBezTo>
                  <a:cubicBezTo>
                    <a:pt x="139" y="591"/>
                    <a:pt x="593" y="138"/>
                    <a:pt x="1151" y="138"/>
                  </a:cubicBezTo>
                  <a:close/>
                  <a:moveTo>
                    <a:pt x="1151" y="0"/>
                  </a:moveTo>
                  <a:cubicBezTo>
                    <a:pt x="517" y="0"/>
                    <a:pt x="1" y="516"/>
                    <a:pt x="1" y="1149"/>
                  </a:cubicBezTo>
                  <a:cubicBezTo>
                    <a:pt x="1" y="1783"/>
                    <a:pt x="517" y="2298"/>
                    <a:pt x="1151" y="2298"/>
                  </a:cubicBezTo>
                  <a:cubicBezTo>
                    <a:pt x="1784" y="2298"/>
                    <a:pt x="2300" y="1783"/>
                    <a:pt x="2300" y="1149"/>
                  </a:cubicBezTo>
                  <a:cubicBezTo>
                    <a:pt x="2300" y="516"/>
                    <a:pt x="1784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4755086" y="3690569"/>
              <a:ext cx="235372" cy="412834"/>
            </a:xfrm>
            <a:custGeom>
              <a:avLst/>
              <a:gdLst/>
              <a:ahLst/>
              <a:cxnLst/>
              <a:rect l="l" t="t" r="r" b="b"/>
              <a:pathLst>
                <a:path w="3845" h="6744" extrusionOk="0">
                  <a:moveTo>
                    <a:pt x="2172" y="0"/>
                  </a:moveTo>
                  <a:cubicBezTo>
                    <a:pt x="2172" y="0"/>
                    <a:pt x="1340" y="852"/>
                    <a:pt x="840" y="2309"/>
                  </a:cubicBezTo>
                  <a:cubicBezTo>
                    <a:pt x="344" y="3767"/>
                    <a:pt x="0" y="5715"/>
                    <a:pt x="0" y="5715"/>
                  </a:cubicBezTo>
                  <a:lnTo>
                    <a:pt x="2669" y="6744"/>
                  </a:lnTo>
                  <a:lnTo>
                    <a:pt x="3845" y="2786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055344" y="3389025"/>
              <a:ext cx="191848" cy="259307"/>
            </a:xfrm>
            <a:custGeom>
              <a:avLst/>
              <a:gdLst/>
              <a:ahLst/>
              <a:cxnLst/>
              <a:rect l="l" t="t" r="r" b="b"/>
              <a:pathLst>
                <a:path w="3134" h="4236" extrusionOk="0">
                  <a:moveTo>
                    <a:pt x="0" y="1"/>
                  </a:moveTo>
                  <a:lnTo>
                    <a:pt x="0" y="4235"/>
                  </a:lnTo>
                  <a:lnTo>
                    <a:pt x="3134" y="4235"/>
                  </a:lnTo>
                  <a:cubicBezTo>
                    <a:pt x="2799" y="3596"/>
                    <a:pt x="2666" y="2352"/>
                    <a:pt x="2612" y="1376"/>
                  </a:cubicBezTo>
                  <a:cubicBezTo>
                    <a:pt x="2572" y="603"/>
                    <a:pt x="2581" y="1"/>
                    <a:pt x="2581" y="1"/>
                  </a:cubicBez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4873781" y="3648269"/>
              <a:ext cx="570279" cy="710890"/>
            </a:xfrm>
            <a:custGeom>
              <a:avLst/>
              <a:gdLst/>
              <a:ahLst/>
              <a:cxnLst/>
              <a:rect l="l" t="t" r="r" b="b"/>
              <a:pathLst>
                <a:path w="9316" h="11613" extrusionOk="0">
                  <a:moveTo>
                    <a:pt x="2965" y="0"/>
                  </a:moveTo>
                  <a:cubicBezTo>
                    <a:pt x="2965" y="0"/>
                    <a:pt x="888" y="325"/>
                    <a:pt x="233" y="691"/>
                  </a:cubicBezTo>
                  <a:cubicBezTo>
                    <a:pt x="104" y="764"/>
                    <a:pt x="115" y="1742"/>
                    <a:pt x="152" y="2617"/>
                  </a:cubicBezTo>
                  <a:cubicBezTo>
                    <a:pt x="183" y="3348"/>
                    <a:pt x="268" y="4077"/>
                    <a:pt x="409" y="4797"/>
                  </a:cubicBezTo>
                  <a:cubicBezTo>
                    <a:pt x="560" y="5566"/>
                    <a:pt x="753" y="6841"/>
                    <a:pt x="753" y="8335"/>
                  </a:cubicBezTo>
                  <a:cubicBezTo>
                    <a:pt x="753" y="9795"/>
                    <a:pt x="1" y="11613"/>
                    <a:pt x="1" y="11613"/>
                  </a:cubicBezTo>
                  <a:lnTo>
                    <a:pt x="9316" y="11613"/>
                  </a:lnTo>
                  <a:cubicBezTo>
                    <a:pt x="9151" y="10842"/>
                    <a:pt x="8987" y="10332"/>
                    <a:pt x="8842" y="9938"/>
                  </a:cubicBezTo>
                  <a:cubicBezTo>
                    <a:pt x="8512" y="9039"/>
                    <a:pt x="8270" y="8740"/>
                    <a:pt x="8270" y="7355"/>
                  </a:cubicBezTo>
                  <a:cubicBezTo>
                    <a:pt x="8270" y="6092"/>
                    <a:pt x="8984" y="4245"/>
                    <a:pt x="9061" y="2014"/>
                  </a:cubicBezTo>
                  <a:cubicBezTo>
                    <a:pt x="9064" y="1921"/>
                    <a:pt x="9065" y="1830"/>
                    <a:pt x="9067" y="1742"/>
                  </a:cubicBezTo>
                  <a:cubicBezTo>
                    <a:pt x="9073" y="1211"/>
                    <a:pt x="9038" y="774"/>
                    <a:pt x="8928" y="691"/>
                  </a:cubicBezTo>
                  <a:cubicBezTo>
                    <a:pt x="8844" y="628"/>
                    <a:pt x="8721" y="568"/>
                    <a:pt x="8567" y="510"/>
                  </a:cubicBezTo>
                  <a:cubicBezTo>
                    <a:pt x="7735" y="200"/>
                    <a:pt x="6100" y="0"/>
                    <a:pt x="6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035939" y="3648269"/>
              <a:ext cx="211253" cy="88272"/>
            </a:xfrm>
            <a:custGeom>
              <a:avLst/>
              <a:gdLst/>
              <a:ahLst/>
              <a:cxnLst/>
              <a:rect l="l" t="t" r="r" b="b"/>
              <a:pathLst>
                <a:path w="3451" h="1442" extrusionOk="0">
                  <a:moveTo>
                    <a:pt x="317" y="0"/>
                  </a:moveTo>
                  <a:cubicBezTo>
                    <a:pt x="317" y="0"/>
                    <a:pt x="251" y="115"/>
                    <a:pt x="184" y="278"/>
                  </a:cubicBezTo>
                  <a:lnTo>
                    <a:pt x="152" y="361"/>
                  </a:lnTo>
                  <a:cubicBezTo>
                    <a:pt x="136" y="407"/>
                    <a:pt x="120" y="459"/>
                    <a:pt x="106" y="512"/>
                  </a:cubicBezTo>
                  <a:cubicBezTo>
                    <a:pt x="0" y="907"/>
                    <a:pt x="23" y="1395"/>
                    <a:pt x="751" y="1439"/>
                  </a:cubicBezTo>
                  <a:cubicBezTo>
                    <a:pt x="780" y="1441"/>
                    <a:pt x="810" y="1441"/>
                    <a:pt x="839" y="1441"/>
                  </a:cubicBezTo>
                  <a:cubicBezTo>
                    <a:pt x="2057" y="1441"/>
                    <a:pt x="3451" y="0"/>
                    <a:pt x="3451" y="0"/>
                  </a:cubicBez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4712297" y="4181205"/>
              <a:ext cx="875252" cy="427770"/>
            </a:xfrm>
            <a:custGeom>
              <a:avLst/>
              <a:gdLst/>
              <a:ahLst/>
              <a:cxnLst/>
              <a:rect l="l" t="t" r="r" b="b"/>
              <a:pathLst>
                <a:path w="14298" h="6988" extrusionOk="0">
                  <a:moveTo>
                    <a:pt x="1" y="1"/>
                  </a:moveTo>
                  <a:lnTo>
                    <a:pt x="1" y="1"/>
                  </a:lnTo>
                  <a:cubicBezTo>
                    <a:pt x="592" y="2172"/>
                    <a:pt x="1984" y="2956"/>
                    <a:pt x="2036" y="2994"/>
                  </a:cubicBezTo>
                  <a:cubicBezTo>
                    <a:pt x="2065" y="3016"/>
                    <a:pt x="2603" y="3295"/>
                    <a:pt x="3069" y="3537"/>
                  </a:cubicBezTo>
                  <a:cubicBezTo>
                    <a:pt x="2782" y="3811"/>
                    <a:pt x="2491" y="4054"/>
                    <a:pt x="2332" y="4257"/>
                  </a:cubicBezTo>
                  <a:lnTo>
                    <a:pt x="2317" y="4277"/>
                  </a:lnTo>
                  <a:cubicBezTo>
                    <a:pt x="2016" y="4680"/>
                    <a:pt x="1790" y="4916"/>
                    <a:pt x="1790" y="4916"/>
                  </a:cubicBezTo>
                  <a:lnTo>
                    <a:pt x="7140" y="6988"/>
                  </a:lnTo>
                  <a:lnTo>
                    <a:pt x="7140" y="6888"/>
                  </a:lnTo>
                  <a:lnTo>
                    <a:pt x="7157" y="6988"/>
                  </a:lnTo>
                  <a:lnTo>
                    <a:pt x="12507" y="4916"/>
                  </a:lnTo>
                  <a:cubicBezTo>
                    <a:pt x="12507" y="4916"/>
                    <a:pt x="12286" y="4683"/>
                    <a:pt x="11987" y="4287"/>
                  </a:cubicBezTo>
                  <a:cubicBezTo>
                    <a:pt x="11831" y="4079"/>
                    <a:pt x="11525" y="3827"/>
                    <a:pt x="11227" y="3539"/>
                  </a:cubicBezTo>
                  <a:cubicBezTo>
                    <a:pt x="11693" y="3298"/>
                    <a:pt x="12235" y="3016"/>
                    <a:pt x="12264" y="2994"/>
                  </a:cubicBezTo>
                  <a:cubicBezTo>
                    <a:pt x="12315" y="2956"/>
                    <a:pt x="13707" y="2172"/>
                    <a:pt x="14298" y="1"/>
                  </a:cubicBezTo>
                  <a:lnTo>
                    <a:pt x="14298" y="1"/>
                  </a:lnTo>
                  <a:cubicBezTo>
                    <a:pt x="13090" y="535"/>
                    <a:pt x="11925" y="1352"/>
                    <a:pt x="11124" y="1980"/>
                  </a:cubicBezTo>
                  <a:cubicBezTo>
                    <a:pt x="10508" y="2462"/>
                    <a:pt x="9749" y="2721"/>
                    <a:pt x="8971" y="2721"/>
                  </a:cubicBezTo>
                  <a:cubicBezTo>
                    <a:pt x="8880" y="2721"/>
                    <a:pt x="8789" y="2717"/>
                    <a:pt x="8697" y="2710"/>
                  </a:cubicBezTo>
                  <a:cubicBezTo>
                    <a:pt x="8172" y="2669"/>
                    <a:pt x="7664" y="2652"/>
                    <a:pt x="7185" y="2652"/>
                  </a:cubicBezTo>
                  <a:cubicBezTo>
                    <a:pt x="6611" y="2652"/>
                    <a:pt x="6076" y="2676"/>
                    <a:pt x="5600" y="2713"/>
                  </a:cubicBezTo>
                  <a:cubicBezTo>
                    <a:pt x="5512" y="2719"/>
                    <a:pt x="5424" y="2723"/>
                    <a:pt x="5336" y="2723"/>
                  </a:cubicBezTo>
                  <a:cubicBezTo>
                    <a:pt x="4561" y="2723"/>
                    <a:pt x="3805" y="2466"/>
                    <a:pt x="3189" y="1984"/>
                  </a:cubicBezTo>
                  <a:cubicBezTo>
                    <a:pt x="2387" y="1360"/>
                    <a:pt x="1216" y="53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4712297" y="4181205"/>
              <a:ext cx="875252" cy="427770"/>
            </a:xfrm>
            <a:custGeom>
              <a:avLst/>
              <a:gdLst/>
              <a:ahLst/>
              <a:cxnLst/>
              <a:rect l="l" t="t" r="r" b="b"/>
              <a:pathLst>
                <a:path w="14298" h="6988" extrusionOk="0">
                  <a:moveTo>
                    <a:pt x="1" y="1"/>
                  </a:moveTo>
                  <a:lnTo>
                    <a:pt x="1" y="1"/>
                  </a:lnTo>
                  <a:cubicBezTo>
                    <a:pt x="592" y="2172"/>
                    <a:pt x="1984" y="2956"/>
                    <a:pt x="2036" y="2994"/>
                  </a:cubicBezTo>
                  <a:cubicBezTo>
                    <a:pt x="2065" y="3016"/>
                    <a:pt x="2603" y="3295"/>
                    <a:pt x="3069" y="3537"/>
                  </a:cubicBezTo>
                  <a:cubicBezTo>
                    <a:pt x="2782" y="3811"/>
                    <a:pt x="2491" y="4054"/>
                    <a:pt x="2332" y="4257"/>
                  </a:cubicBezTo>
                  <a:lnTo>
                    <a:pt x="2317" y="4277"/>
                  </a:lnTo>
                  <a:cubicBezTo>
                    <a:pt x="2016" y="4680"/>
                    <a:pt x="1790" y="4916"/>
                    <a:pt x="1790" y="4916"/>
                  </a:cubicBezTo>
                  <a:lnTo>
                    <a:pt x="7140" y="6988"/>
                  </a:lnTo>
                  <a:lnTo>
                    <a:pt x="7140" y="6888"/>
                  </a:lnTo>
                  <a:lnTo>
                    <a:pt x="7157" y="6988"/>
                  </a:lnTo>
                  <a:lnTo>
                    <a:pt x="12507" y="4916"/>
                  </a:lnTo>
                  <a:cubicBezTo>
                    <a:pt x="12507" y="4916"/>
                    <a:pt x="12286" y="4683"/>
                    <a:pt x="11987" y="4287"/>
                  </a:cubicBezTo>
                  <a:cubicBezTo>
                    <a:pt x="11831" y="4079"/>
                    <a:pt x="11525" y="3827"/>
                    <a:pt x="11227" y="3539"/>
                  </a:cubicBezTo>
                  <a:cubicBezTo>
                    <a:pt x="11693" y="3298"/>
                    <a:pt x="12235" y="3016"/>
                    <a:pt x="12264" y="2994"/>
                  </a:cubicBezTo>
                  <a:cubicBezTo>
                    <a:pt x="12315" y="2956"/>
                    <a:pt x="13707" y="2172"/>
                    <a:pt x="14298" y="1"/>
                  </a:cubicBezTo>
                  <a:lnTo>
                    <a:pt x="14298" y="1"/>
                  </a:lnTo>
                  <a:cubicBezTo>
                    <a:pt x="13090" y="535"/>
                    <a:pt x="11925" y="1352"/>
                    <a:pt x="11124" y="1980"/>
                  </a:cubicBezTo>
                  <a:cubicBezTo>
                    <a:pt x="10508" y="2462"/>
                    <a:pt x="9749" y="2721"/>
                    <a:pt x="8971" y="2721"/>
                  </a:cubicBezTo>
                  <a:cubicBezTo>
                    <a:pt x="8880" y="2721"/>
                    <a:pt x="8789" y="2717"/>
                    <a:pt x="8697" y="2710"/>
                  </a:cubicBezTo>
                  <a:cubicBezTo>
                    <a:pt x="8172" y="2669"/>
                    <a:pt x="7664" y="2652"/>
                    <a:pt x="7185" y="2652"/>
                  </a:cubicBezTo>
                  <a:cubicBezTo>
                    <a:pt x="6611" y="2652"/>
                    <a:pt x="6076" y="2676"/>
                    <a:pt x="5600" y="2713"/>
                  </a:cubicBezTo>
                  <a:cubicBezTo>
                    <a:pt x="5512" y="2719"/>
                    <a:pt x="5424" y="2723"/>
                    <a:pt x="5336" y="2723"/>
                  </a:cubicBezTo>
                  <a:cubicBezTo>
                    <a:pt x="4561" y="2723"/>
                    <a:pt x="3805" y="2466"/>
                    <a:pt x="3189" y="1984"/>
                  </a:cubicBezTo>
                  <a:cubicBezTo>
                    <a:pt x="2387" y="1360"/>
                    <a:pt x="1216" y="538"/>
                    <a:pt x="1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036735" y="4580080"/>
              <a:ext cx="32689" cy="103821"/>
            </a:xfrm>
            <a:custGeom>
              <a:avLst/>
              <a:gdLst/>
              <a:ahLst/>
              <a:cxnLst/>
              <a:rect l="l" t="t" r="r" b="b"/>
              <a:pathLst>
                <a:path w="534" h="1696" extrusionOk="0">
                  <a:moveTo>
                    <a:pt x="67" y="1"/>
                  </a:moveTo>
                  <a:cubicBezTo>
                    <a:pt x="39" y="21"/>
                    <a:pt x="29" y="46"/>
                    <a:pt x="23" y="84"/>
                  </a:cubicBezTo>
                  <a:cubicBezTo>
                    <a:pt x="0" y="226"/>
                    <a:pt x="35" y="536"/>
                    <a:pt x="120" y="886"/>
                  </a:cubicBezTo>
                  <a:cubicBezTo>
                    <a:pt x="181" y="1138"/>
                    <a:pt x="255" y="1360"/>
                    <a:pt x="326" y="1508"/>
                  </a:cubicBezTo>
                  <a:cubicBezTo>
                    <a:pt x="380" y="1625"/>
                    <a:pt x="432" y="1694"/>
                    <a:pt x="470" y="1696"/>
                  </a:cubicBezTo>
                  <a:cubicBezTo>
                    <a:pt x="517" y="1686"/>
                    <a:pt x="533" y="1595"/>
                    <a:pt x="526" y="1454"/>
                  </a:cubicBezTo>
                  <a:cubicBezTo>
                    <a:pt x="520" y="1290"/>
                    <a:pt x="486" y="1061"/>
                    <a:pt x="425" y="812"/>
                  </a:cubicBezTo>
                  <a:cubicBezTo>
                    <a:pt x="335" y="441"/>
                    <a:pt x="216" y="139"/>
                    <a:pt x="128" y="3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55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4766717" y="4588957"/>
              <a:ext cx="77376" cy="104923"/>
            </a:xfrm>
            <a:custGeom>
              <a:avLst/>
              <a:gdLst/>
              <a:ahLst/>
              <a:cxnLst/>
              <a:rect l="l" t="t" r="r" b="b"/>
              <a:pathLst>
                <a:path w="1264" h="1714" extrusionOk="0">
                  <a:moveTo>
                    <a:pt x="988" y="0"/>
                  </a:moveTo>
                  <a:cubicBezTo>
                    <a:pt x="440" y="0"/>
                    <a:pt x="0" y="521"/>
                    <a:pt x="97" y="1077"/>
                  </a:cubicBezTo>
                  <a:cubicBezTo>
                    <a:pt x="161" y="1441"/>
                    <a:pt x="490" y="1713"/>
                    <a:pt x="858" y="1713"/>
                  </a:cubicBezTo>
                  <a:lnTo>
                    <a:pt x="891" y="1713"/>
                  </a:lnTo>
                  <a:lnTo>
                    <a:pt x="1091" y="1702"/>
                  </a:lnTo>
                  <a:cubicBezTo>
                    <a:pt x="753" y="1673"/>
                    <a:pt x="471" y="1418"/>
                    <a:pt x="410" y="1077"/>
                  </a:cubicBezTo>
                  <a:cubicBezTo>
                    <a:pt x="314" y="531"/>
                    <a:pt x="730" y="43"/>
                    <a:pt x="1263" y="27"/>
                  </a:cubicBezTo>
                  <a:cubicBezTo>
                    <a:pt x="1205" y="21"/>
                    <a:pt x="1147" y="14"/>
                    <a:pt x="1092" y="7"/>
                  </a:cubicBezTo>
                  <a:cubicBezTo>
                    <a:pt x="1057" y="2"/>
                    <a:pt x="1023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5036735" y="4128438"/>
              <a:ext cx="806079" cy="543956"/>
            </a:xfrm>
            <a:custGeom>
              <a:avLst/>
              <a:gdLst/>
              <a:ahLst/>
              <a:cxnLst/>
              <a:rect l="l" t="t" r="r" b="b"/>
              <a:pathLst>
                <a:path w="13168" h="8886" extrusionOk="0">
                  <a:moveTo>
                    <a:pt x="11329" y="0"/>
                  </a:moveTo>
                  <a:cubicBezTo>
                    <a:pt x="11095" y="0"/>
                    <a:pt x="10855" y="41"/>
                    <a:pt x="10622" y="123"/>
                  </a:cubicBezTo>
                  <a:cubicBezTo>
                    <a:pt x="6093" y="1707"/>
                    <a:pt x="7092" y="4332"/>
                    <a:pt x="128" y="7415"/>
                  </a:cubicBezTo>
                  <a:lnTo>
                    <a:pt x="23" y="7462"/>
                  </a:lnTo>
                  <a:cubicBezTo>
                    <a:pt x="0" y="7604"/>
                    <a:pt x="35" y="7914"/>
                    <a:pt x="120" y="8264"/>
                  </a:cubicBezTo>
                  <a:cubicBezTo>
                    <a:pt x="181" y="8516"/>
                    <a:pt x="255" y="8738"/>
                    <a:pt x="326" y="8886"/>
                  </a:cubicBezTo>
                  <a:cubicBezTo>
                    <a:pt x="4868" y="7692"/>
                    <a:pt x="9181" y="6206"/>
                    <a:pt x="12213" y="3792"/>
                  </a:cubicBezTo>
                  <a:cubicBezTo>
                    <a:pt x="12818" y="3311"/>
                    <a:pt x="13167" y="1720"/>
                    <a:pt x="12875" y="1003"/>
                  </a:cubicBezTo>
                  <a:lnTo>
                    <a:pt x="12847" y="940"/>
                  </a:lnTo>
                  <a:cubicBezTo>
                    <a:pt x="12575" y="313"/>
                    <a:pt x="11975" y="0"/>
                    <a:pt x="11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4789182" y="4590548"/>
              <a:ext cx="223986" cy="103208"/>
            </a:xfrm>
            <a:custGeom>
              <a:avLst/>
              <a:gdLst/>
              <a:ahLst/>
              <a:cxnLst/>
              <a:rect l="l" t="t" r="r" b="b"/>
              <a:pathLst>
                <a:path w="3659" h="1686" extrusionOk="0">
                  <a:moveTo>
                    <a:pt x="920" y="1"/>
                  </a:moveTo>
                  <a:cubicBezTo>
                    <a:pt x="912" y="1"/>
                    <a:pt x="904" y="1"/>
                    <a:pt x="896" y="1"/>
                  </a:cubicBezTo>
                  <a:cubicBezTo>
                    <a:pt x="602" y="10"/>
                    <a:pt x="344" y="163"/>
                    <a:pt x="188" y="389"/>
                  </a:cubicBezTo>
                  <a:cubicBezTo>
                    <a:pt x="60" y="573"/>
                    <a:pt x="1" y="806"/>
                    <a:pt x="43" y="1051"/>
                  </a:cubicBezTo>
                  <a:cubicBezTo>
                    <a:pt x="65" y="1170"/>
                    <a:pt x="111" y="1277"/>
                    <a:pt x="179" y="1368"/>
                  </a:cubicBezTo>
                  <a:cubicBezTo>
                    <a:pt x="305" y="1541"/>
                    <a:pt x="502" y="1655"/>
                    <a:pt x="724" y="1676"/>
                  </a:cubicBezTo>
                  <a:lnTo>
                    <a:pt x="789" y="1679"/>
                  </a:lnTo>
                  <a:lnTo>
                    <a:pt x="825" y="1677"/>
                  </a:lnTo>
                  <a:cubicBezTo>
                    <a:pt x="825" y="1677"/>
                    <a:pt x="1143" y="1685"/>
                    <a:pt x="1569" y="1685"/>
                  </a:cubicBezTo>
                  <a:cubicBezTo>
                    <a:pt x="2304" y="1685"/>
                    <a:pt x="3361" y="1661"/>
                    <a:pt x="3659" y="1528"/>
                  </a:cubicBezTo>
                  <a:cubicBezTo>
                    <a:pt x="3608" y="1434"/>
                    <a:pt x="3570" y="1340"/>
                    <a:pt x="3542" y="1248"/>
                  </a:cubicBezTo>
                  <a:cubicBezTo>
                    <a:pt x="3453" y="973"/>
                    <a:pt x="3449" y="717"/>
                    <a:pt x="3471" y="520"/>
                  </a:cubicBezTo>
                  <a:cubicBezTo>
                    <a:pt x="3495" y="283"/>
                    <a:pt x="3557" y="131"/>
                    <a:pt x="3557" y="131"/>
                  </a:cubicBezTo>
                  <a:lnTo>
                    <a:pt x="3557" y="131"/>
                  </a:lnTo>
                  <a:cubicBezTo>
                    <a:pt x="3456" y="137"/>
                    <a:pt x="3352" y="141"/>
                    <a:pt x="3246" y="143"/>
                  </a:cubicBezTo>
                  <a:cubicBezTo>
                    <a:pt x="3178" y="144"/>
                    <a:pt x="3109" y="145"/>
                    <a:pt x="3040" y="145"/>
                  </a:cubicBezTo>
                  <a:cubicBezTo>
                    <a:pt x="2970" y="145"/>
                    <a:pt x="2900" y="144"/>
                    <a:pt x="2830" y="143"/>
                  </a:cubicBezTo>
                  <a:cubicBezTo>
                    <a:pt x="2204" y="130"/>
                    <a:pt x="1561" y="70"/>
                    <a:pt x="1031" y="7"/>
                  </a:cubicBezTo>
                  <a:cubicBezTo>
                    <a:pt x="993" y="3"/>
                    <a:pt x="957" y="1"/>
                    <a:pt x="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4995292" y="4580631"/>
              <a:ext cx="70214" cy="105412"/>
            </a:xfrm>
            <a:custGeom>
              <a:avLst/>
              <a:gdLst/>
              <a:ahLst/>
              <a:cxnLst/>
              <a:rect l="l" t="t" r="r" b="b"/>
              <a:pathLst>
                <a:path w="1147" h="1722" extrusionOk="0">
                  <a:moveTo>
                    <a:pt x="731" y="1"/>
                  </a:moveTo>
                  <a:lnTo>
                    <a:pt x="190" y="293"/>
                  </a:lnTo>
                  <a:cubicBezTo>
                    <a:pt x="105" y="348"/>
                    <a:pt x="44" y="502"/>
                    <a:pt x="24" y="697"/>
                  </a:cubicBezTo>
                  <a:cubicBezTo>
                    <a:pt x="1" y="910"/>
                    <a:pt x="25" y="1171"/>
                    <a:pt x="117" y="1399"/>
                  </a:cubicBezTo>
                  <a:cubicBezTo>
                    <a:pt x="160" y="1506"/>
                    <a:pt x="217" y="1606"/>
                    <a:pt x="292" y="1690"/>
                  </a:cubicBezTo>
                  <a:cubicBezTo>
                    <a:pt x="363" y="1714"/>
                    <a:pt x="478" y="1722"/>
                    <a:pt x="602" y="1722"/>
                  </a:cubicBezTo>
                  <a:cubicBezTo>
                    <a:pt x="836" y="1722"/>
                    <a:pt x="1100" y="1693"/>
                    <a:pt x="1147" y="1687"/>
                  </a:cubicBezTo>
                  <a:cubicBezTo>
                    <a:pt x="1061" y="1685"/>
                    <a:pt x="906" y="1331"/>
                    <a:pt x="797" y="877"/>
                  </a:cubicBezTo>
                  <a:cubicBezTo>
                    <a:pt x="690" y="437"/>
                    <a:pt x="663" y="60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5228459" y="4580080"/>
              <a:ext cx="32689" cy="103821"/>
            </a:xfrm>
            <a:custGeom>
              <a:avLst/>
              <a:gdLst/>
              <a:ahLst/>
              <a:cxnLst/>
              <a:rect l="l" t="t" r="r" b="b"/>
              <a:pathLst>
                <a:path w="534" h="1696" extrusionOk="0">
                  <a:moveTo>
                    <a:pt x="467" y="1"/>
                  </a:moveTo>
                  <a:lnTo>
                    <a:pt x="404" y="37"/>
                  </a:lnTo>
                  <a:cubicBezTo>
                    <a:pt x="316" y="139"/>
                    <a:pt x="197" y="441"/>
                    <a:pt x="109" y="812"/>
                  </a:cubicBezTo>
                  <a:cubicBezTo>
                    <a:pt x="48" y="1061"/>
                    <a:pt x="13" y="1290"/>
                    <a:pt x="6" y="1454"/>
                  </a:cubicBezTo>
                  <a:cubicBezTo>
                    <a:pt x="0" y="1595"/>
                    <a:pt x="16" y="1686"/>
                    <a:pt x="63" y="1696"/>
                  </a:cubicBezTo>
                  <a:cubicBezTo>
                    <a:pt x="100" y="1694"/>
                    <a:pt x="152" y="1625"/>
                    <a:pt x="207" y="1508"/>
                  </a:cubicBezTo>
                  <a:cubicBezTo>
                    <a:pt x="277" y="1360"/>
                    <a:pt x="352" y="1138"/>
                    <a:pt x="413" y="886"/>
                  </a:cubicBezTo>
                  <a:cubicBezTo>
                    <a:pt x="497" y="536"/>
                    <a:pt x="533" y="226"/>
                    <a:pt x="510" y="84"/>
                  </a:cubicBezTo>
                  <a:cubicBezTo>
                    <a:pt x="503" y="46"/>
                    <a:pt x="494" y="21"/>
                    <a:pt x="467" y="1"/>
                  </a:cubicBezTo>
                  <a:close/>
                </a:path>
              </a:pathLst>
            </a:custGeom>
            <a:solidFill>
              <a:srgbClr val="55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5453668" y="4588957"/>
              <a:ext cx="77498" cy="104923"/>
            </a:xfrm>
            <a:custGeom>
              <a:avLst/>
              <a:gdLst/>
              <a:ahLst/>
              <a:cxnLst/>
              <a:rect l="l" t="t" r="r" b="b"/>
              <a:pathLst>
                <a:path w="1266" h="1714" extrusionOk="0">
                  <a:moveTo>
                    <a:pt x="277" y="0"/>
                  </a:moveTo>
                  <a:cubicBezTo>
                    <a:pt x="243" y="0"/>
                    <a:pt x="208" y="2"/>
                    <a:pt x="173" y="7"/>
                  </a:cubicBezTo>
                  <a:cubicBezTo>
                    <a:pt x="117" y="14"/>
                    <a:pt x="60" y="21"/>
                    <a:pt x="1" y="27"/>
                  </a:cubicBezTo>
                  <a:cubicBezTo>
                    <a:pt x="534" y="43"/>
                    <a:pt x="950" y="531"/>
                    <a:pt x="854" y="1077"/>
                  </a:cubicBezTo>
                  <a:cubicBezTo>
                    <a:pt x="795" y="1418"/>
                    <a:pt x="512" y="1673"/>
                    <a:pt x="175" y="1702"/>
                  </a:cubicBezTo>
                  <a:lnTo>
                    <a:pt x="375" y="1713"/>
                  </a:lnTo>
                  <a:lnTo>
                    <a:pt x="408" y="1713"/>
                  </a:lnTo>
                  <a:cubicBezTo>
                    <a:pt x="775" y="1713"/>
                    <a:pt x="1103" y="1441"/>
                    <a:pt x="1167" y="1077"/>
                  </a:cubicBezTo>
                  <a:cubicBezTo>
                    <a:pt x="1265" y="521"/>
                    <a:pt x="826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4455072" y="4128438"/>
              <a:ext cx="806079" cy="543956"/>
            </a:xfrm>
            <a:custGeom>
              <a:avLst/>
              <a:gdLst/>
              <a:ahLst/>
              <a:cxnLst/>
              <a:rect l="l" t="t" r="r" b="b"/>
              <a:pathLst>
                <a:path w="13168" h="8886" extrusionOk="0">
                  <a:moveTo>
                    <a:pt x="1838" y="0"/>
                  </a:moveTo>
                  <a:cubicBezTo>
                    <a:pt x="1191" y="0"/>
                    <a:pt x="591" y="313"/>
                    <a:pt x="319" y="940"/>
                  </a:cubicBezTo>
                  <a:lnTo>
                    <a:pt x="291" y="1003"/>
                  </a:lnTo>
                  <a:cubicBezTo>
                    <a:pt x="0" y="1720"/>
                    <a:pt x="348" y="3311"/>
                    <a:pt x="954" y="3792"/>
                  </a:cubicBezTo>
                  <a:cubicBezTo>
                    <a:pt x="3986" y="6206"/>
                    <a:pt x="8298" y="7692"/>
                    <a:pt x="12841" y="8886"/>
                  </a:cubicBezTo>
                  <a:cubicBezTo>
                    <a:pt x="12911" y="8738"/>
                    <a:pt x="12986" y="8516"/>
                    <a:pt x="13047" y="8264"/>
                  </a:cubicBezTo>
                  <a:cubicBezTo>
                    <a:pt x="13131" y="7914"/>
                    <a:pt x="13167" y="7604"/>
                    <a:pt x="13144" y="7462"/>
                  </a:cubicBezTo>
                  <a:lnTo>
                    <a:pt x="13038" y="7415"/>
                  </a:lnTo>
                  <a:cubicBezTo>
                    <a:pt x="6076" y="4332"/>
                    <a:pt x="7073" y="1707"/>
                    <a:pt x="2546" y="123"/>
                  </a:cubicBezTo>
                  <a:cubicBezTo>
                    <a:pt x="2312" y="41"/>
                    <a:pt x="2072" y="0"/>
                    <a:pt x="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019533" y="4606709"/>
              <a:ext cx="121083" cy="39973"/>
            </a:xfrm>
            <a:custGeom>
              <a:avLst/>
              <a:gdLst/>
              <a:ahLst/>
              <a:cxnLst/>
              <a:rect l="l" t="t" r="r" b="b"/>
              <a:pathLst>
                <a:path w="1978" h="653" extrusionOk="0">
                  <a:moveTo>
                    <a:pt x="49" y="1"/>
                  </a:moveTo>
                  <a:lnTo>
                    <a:pt x="0" y="25"/>
                  </a:lnTo>
                  <a:lnTo>
                    <a:pt x="25" y="74"/>
                  </a:lnTo>
                  <a:cubicBezTo>
                    <a:pt x="622" y="266"/>
                    <a:pt x="1262" y="460"/>
                    <a:pt x="1940" y="652"/>
                  </a:cubicBezTo>
                  <a:lnTo>
                    <a:pt x="1978" y="624"/>
                  </a:lnTo>
                  <a:lnTo>
                    <a:pt x="1952" y="576"/>
                  </a:lnTo>
                  <a:cubicBezTo>
                    <a:pt x="1284" y="384"/>
                    <a:pt x="643" y="192"/>
                    <a:pt x="49" y="1"/>
                  </a:cubicBezTo>
                  <a:close/>
                </a:path>
              </a:pathLst>
            </a:custGeom>
            <a:solidFill>
              <a:srgbClr val="55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5136209" y="4524069"/>
              <a:ext cx="85885" cy="45544"/>
            </a:xfrm>
            <a:custGeom>
              <a:avLst/>
              <a:gdLst/>
              <a:ahLst/>
              <a:cxnLst/>
              <a:rect l="l" t="t" r="r" b="b"/>
              <a:pathLst>
                <a:path w="1403" h="744" extrusionOk="0">
                  <a:moveTo>
                    <a:pt x="53" y="0"/>
                  </a:moveTo>
                  <a:lnTo>
                    <a:pt x="1" y="16"/>
                  </a:lnTo>
                  <a:lnTo>
                    <a:pt x="17" y="69"/>
                  </a:lnTo>
                  <a:cubicBezTo>
                    <a:pt x="432" y="295"/>
                    <a:pt x="883" y="522"/>
                    <a:pt x="1367" y="744"/>
                  </a:cubicBezTo>
                  <a:lnTo>
                    <a:pt x="1403" y="722"/>
                  </a:lnTo>
                  <a:lnTo>
                    <a:pt x="1384" y="670"/>
                  </a:lnTo>
                  <a:cubicBezTo>
                    <a:pt x="916" y="452"/>
                    <a:pt x="469" y="226"/>
                    <a:pt x="53" y="0"/>
                  </a:cubicBezTo>
                  <a:close/>
                </a:path>
              </a:pathLst>
            </a:custGeom>
            <a:solidFill>
              <a:srgbClr val="55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5284654" y="4590548"/>
              <a:ext cx="223986" cy="103208"/>
            </a:xfrm>
            <a:custGeom>
              <a:avLst/>
              <a:gdLst/>
              <a:ahLst/>
              <a:cxnLst/>
              <a:rect l="l" t="t" r="r" b="b"/>
              <a:pathLst>
                <a:path w="3659" h="1686" extrusionOk="0">
                  <a:moveTo>
                    <a:pt x="2739" y="1"/>
                  </a:moveTo>
                  <a:cubicBezTo>
                    <a:pt x="2703" y="1"/>
                    <a:pt x="2666" y="3"/>
                    <a:pt x="2629" y="7"/>
                  </a:cubicBezTo>
                  <a:cubicBezTo>
                    <a:pt x="2097" y="70"/>
                    <a:pt x="1454" y="130"/>
                    <a:pt x="829" y="143"/>
                  </a:cubicBezTo>
                  <a:cubicBezTo>
                    <a:pt x="759" y="144"/>
                    <a:pt x="689" y="145"/>
                    <a:pt x="620" y="145"/>
                  </a:cubicBezTo>
                  <a:cubicBezTo>
                    <a:pt x="550" y="145"/>
                    <a:pt x="481" y="144"/>
                    <a:pt x="412" y="143"/>
                  </a:cubicBezTo>
                  <a:cubicBezTo>
                    <a:pt x="306" y="141"/>
                    <a:pt x="204" y="137"/>
                    <a:pt x="101" y="131"/>
                  </a:cubicBezTo>
                  <a:lnTo>
                    <a:pt x="101" y="131"/>
                  </a:lnTo>
                  <a:cubicBezTo>
                    <a:pt x="101" y="131"/>
                    <a:pt x="163" y="283"/>
                    <a:pt x="189" y="520"/>
                  </a:cubicBezTo>
                  <a:cubicBezTo>
                    <a:pt x="211" y="717"/>
                    <a:pt x="206" y="973"/>
                    <a:pt x="118" y="1248"/>
                  </a:cubicBezTo>
                  <a:cubicBezTo>
                    <a:pt x="89" y="1340"/>
                    <a:pt x="50" y="1434"/>
                    <a:pt x="1" y="1528"/>
                  </a:cubicBezTo>
                  <a:cubicBezTo>
                    <a:pt x="298" y="1661"/>
                    <a:pt x="1355" y="1685"/>
                    <a:pt x="2090" y="1685"/>
                  </a:cubicBezTo>
                  <a:cubicBezTo>
                    <a:pt x="2516" y="1685"/>
                    <a:pt x="2834" y="1677"/>
                    <a:pt x="2834" y="1677"/>
                  </a:cubicBezTo>
                  <a:lnTo>
                    <a:pt x="2869" y="1679"/>
                  </a:lnTo>
                  <a:lnTo>
                    <a:pt x="2936" y="1676"/>
                  </a:lnTo>
                  <a:cubicBezTo>
                    <a:pt x="3156" y="1655"/>
                    <a:pt x="3353" y="1541"/>
                    <a:pt x="3480" y="1368"/>
                  </a:cubicBezTo>
                  <a:cubicBezTo>
                    <a:pt x="3547" y="1277"/>
                    <a:pt x="3595" y="1170"/>
                    <a:pt x="3615" y="1051"/>
                  </a:cubicBezTo>
                  <a:cubicBezTo>
                    <a:pt x="3659" y="806"/>
                    <a:pt x="3598" y="573"/>
                    <a:pt x="3470" y="389"/>
                  </a:cubicBezTo>
                  <a:cubicBezTo>
                    <a:pt x="3315" y="163"/>
                    <a:pt x="3056" y="10"/>
                    <a:pt x="2763" y="1"/>
                  </a:cubicBezTo>
                  <a:cubicBezTo>
                    <a:pt x="2755" y="1"/>
                    <a:pt x="2747" y="1"/>
                    <a:pt x="2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5232255" y="4580631"/>
              <a:ext cx="70275" cy="105412"/>
            </a:xfrm>
            <a:custGeom>
              <a:avLst/>
              <a:gdLst/>
              <a:ahLst/>
              <a:cxnLst/>
              <a:rect l="l" t="t" r="r" b="b"/>
              <a:pathLst>
                <a:path w="1148" h="1722" extrusionOk="0">
                  <a:moveTo>
                    <a:pt x="418" y="1"/>
                  </a:moveTo>
                  <a:lnTo>
                    <a:pt x="418" y="1"/>
                  </a:lnTo>
                  <a:cubicBezTo>
                    <a:pt x="486" y="60"/>
                    <a:pt x="458" y="437"/>
                    <a:pt x="351" y="877"/>
                  </a:cubicBezTo>
                  <a:cubicBezTo>
                    <a:pt x="241" y="1331"/>
                    <a:pt x="87" y="1685"/>
                    <a:pt x="1" y="1687"/>
                  </a:cubicBezTo>
                  <a:cubicBezTo>
                    <a:pt x="48" y="1693"/>
                    <a:pt x="312" y="1722"/>
                    <a:pt x="547" y="1722"/>
                  </a:cubicBezTo>
                  <a:cubicBezTo>
                    <a:pt x="671" y="1722"/>
                    <a:pt x="786" y="1714"/>
                    <a:pt x="857" y="1690"/>
                  </a:cubicBezTo>
                  <a:cubicBezTo>
                    <a:pt x="931" y="1606"/>
                    <a:pt x="989" y="1506"/>
                    <a:pt x="1031" y="1399"/>
                  </a:cubicBezTo>
                  <a:cubicBezTo>
                    <a:pt x="1123" y="1171"/>
                    <a:pt x="1148" y="910"/>
                    <a:pt x="1125" y="697"/>
                  </a:cubicBezTo>
                  <a:cubicBezTo>
                    <a:pt x="1103" y="502"/>
                    <a:pt x="1042" y="348"/>
                    <a:pt x="957" y="293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5330933" y="3679489"/>
              <a:ext cx="315012" cy="537713"/>
            </a:xfrm>
            <a:custGeom>
              <a:avLst/>
              <a:gdLst/>
              <a:ahLst/>
              <a:cxnLst/>
              <a:rect l="l" t="t" r="r" b="b"/>
              <a:pathLst>
                <a:path w="5146" h="8784" extrusionOk="0">
                  <a:moveTo>
                    <a:pt x="1099" y="0"/>
                  </a:moveTo>
                  <a:cubicBezTo>
                    <a:pt x="1099" y="0"/>
                    <a:pt x="1" y="932"/>
                    <a:pt x="669" y="3248"/>
                  </a:cubicBezTo>
                  <a:cubicBezTo>
                    <a:pt x="911" y="4085"/>
                    <a:pt x="1454" y="4995"/>
                    <a:pt x="1984" y="5880"/>
                  </a:cubicBezTo>
                  <a:cubicBezTo>
                    <a:pt x="2077" y="6035"/>
                    <a:pt x="2170" y="6190"/>
                    <a:pt x="2258" y="6343"/>
                  </a:cubicBezTo>
                  <a:cubicBezTo>
                    <a:pt x="2781" y="7226"/>
                    <a:pt x="3237" y="8071"/>
                    <a:pt x="3307" y="8784"/>
                  </a:cubicBezTo>
                  <a:lnTo>
                    <a:pt x="5145" y="8061"/>
                  </a:lnTo>
                  <a:cubicBezTo>
                    <a:pt x="5145" y="8061"/>
                    <a:pt x="5032" y="7118"/>
                    <a:pt x="4732" y="5851"/>
                  </a:cubicBezTo>
                  <a:cubicBezTo>
                    <a:pt x="4615" y="5355"/>
                    <a:pt x="4469" y="4807"/>
                    <a:pt x="4289" y="4248"/>
                  </a:cubicBezTo>
                  <a:cubicBezTo>
                    <a:pt x="4004" y="3358"/>
                    <a:pt x="3633" y="2435"/>
                    <a:pt x="3163" y="1633"/>
                  </a:cubicBezTo>
                  <a:cubicBezTo>
                    <a:pt x="2526" y="551"/>
                    <a:pt x="1099" y="0"/>
                    <a:pt x="1099" y="0"/>
                  </a:cubicBez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003740" y="4289249"/>
              <a:ext cx="46156" cy="23384"/>
            </a:xfrm>
            <a:custGeom>
              <a:avLst/>
              <a:gdLst/>
              <a:ahLst/>
              <a:cxnLst/>
              <a:rect l="l" t="t" r="r" b="b"/>
              <a:pathLst>
                <a:path w="754" h="382" extrusionOk="0">
                  <a:moveTo>
                    <a:pt x="726" y="0"/>
                  </a:moveTo>
                  <a:lnTo>
                    <a:pt x="0" y="187"/>
                  </a:lnTo>
                  <a:lnTo>
                    <a:pt x="63" y="358"/>
                  </a:lnTo>
                  <a:lnTo>
                    <a:pt x="558" y="381"/>
                  </a:lnTo>
                  <a:lnTo>
                    <a:pt x="754" y="219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915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126965" y="4143313"/>
              <a:ext cx="519042" cy="191542"/>
            </a:xfrm>
            <a:custGeom>
              <a:avLst/>
              <a:gdLst/>
              <a:ahLst/>
              <a:cxnLst/>
              <a:rect l="l" t="t" r="r" b="b"/>
              <a:pathLst>
                <a:path w="8479" h="3129" extrusionOk="0">
                  <a:moveTo>
                    <a:pt x="6899" y="0"/>
                  </a:moveTo>
                  <a:cubicBezTo>
                    <a:pt x="6723" y="0"/>
                    <a:pt x="6536" y="17"/>
                    <a:pt x="6340" y="58"/>
                  </a:cubicBezTo>
                  <a:cubicBezTo>
                    <a:pt x="5713" y="188"/>
                    <a:pt x="5099" y="523"/>
                    <a:pt x="4343" y="894"/>
                  </a:cubicBezTo>
                  <a:cubicBezTo>
                    <a:pt x="4178" y="973"/>
                    <a:pt x="4005" y="1056"/>
                    <a:pt x="3827" y="1138"/>
                  </a:cubicBezTo>
                  <a:cubicBezTo>
                    <a:pt x="2868" y="1576"/>
                    <a:pt x="1673" y="2011"/>
                    <a:pt x="1" y="2177"/>
                  </a:cubicBezTo>
                  <a:lnTo>
                    <a:pt x="165" y="3103"/>
                  </a:lnTo>
                  <a:cubicBezTo>
                    <a:pt x="165" y="3103"/>
                    <a:pt x="460" y="3128"/>
                    <a:pt x="979" y="3128"/>
                  </a:cubicBezTo>
                  <a:cubicBezTo>
                    <a:pt x="2195" y="3128"/>
                    <a:pt x="4639" y="2989"/>
                    <a:pt x="7368" y="2054"/>
                  </a:cubicBezTo>
                  <a:cubicBezTo>
                    <a:pt x="8025" y="1829"/>
                    <a:pt x="8471" y="1212"/>
                    <a:pt x="8479" y="516"/>
                  </a:cubicBezTo>
                  <a:lnTo>
                    <a:pt x="8477" y="484"/>
                  </a:lnTo>
                  <a:cubicBezTo>
                    <a:pt x="8477" y="484"/>
                    <a:pt x="7839" y="0"/>
                    <a:pt x="6899" y="0"/>
                  </a:cubicBez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520576" y="4140987"/>
              <a:ext cx="119124" cy="28955"/>
            </a:xfrm>
            <a:custGeom>
              <a:avLst/>
              <a:gdLst/>
              <a:ahLst/>
              <a:cxnLst/>
              <a:rect l="l" t="t" r="r" b="b"/>
              <a:pathLst>
                <a:path w="1946" h="473" extrusionOk="0">
                  <a:moveTo>
                    <a:pt x="469" y="0"/>
                  </a:moveTo>
                  <a:cubicBezTo>
                    <a:pt x="329" y="0"/>
                    <a:pt x="183" y="11"/>
                    <a:pt x="32" y="35"/>
                  </a:cubicBezTo>
                  <a:lnTo>
                    <a:pt x="0" y="78"/>
                  </a:lnTo>
                  <a:lnTo>
                    <a:pt x="45" y="112"/>
                  </a:lnTo>
                  <a:cubicBezTo>
                    <a:pt x="192" y="88"/>
                    <a:pt x="333" y="78"/>
                    <a:pt x="469" y="78"/>
                  </a:cubicBezTo>
                  <a:cubicBezTo>
                    <a:pt x="1152" y="78"/>
                    <a:pt x="1676" y="339"/>
                    <a:pt x="1894" y="468"/>
                  </a:cubicBezTo>
                  <a:lnTo>
                    <a:pt x="1912" y="472"/>
                  </a:lnTo>
                  <a:lnTo>
                    <a:pt x="1946" y="454"/>
                  </a:lnTo>
                  <a:lnTo>
                    <a:pt x="1933" y="400"/>
                  </a:lnTo>
                  <a:cubicBezTo>
                    <a:pt x="1710" y="268"/>
                    <a:pt x="1172" y="0"/>
                    <a:pt x="469" y="0"/>
                  </a:cubicBezTo>
                  <a:close/>
                </a:path>
              </a:pathLst>
            </a:custGeom>
            <a:solidFill>
              <a:srgbClr val="915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031409" y="4276578"/>
              <a:ext cx="103882" cy="46401"/>
            </a:xfrm>
            <a:custGeom>
              <a:avLst/>
              <a:gdLst/>
              <a:ahLst/>
              <a:cxnLst/>
              <a:rect l="l" t="t" r="r" b="b"/>
              <a:pathLst>
                <a:path w="1697" h="758" extrusionOk="0">
                  <a:moveTo>
                    <a:pt x="1359" y="0"/>
                  </a:moveTo>
                  <a:cubicBezTo>
                    <a:pt x="936" y="0"/>
                    <a:pt x="519" y="91"/>
                    <a:pt x="135" y="267"/>
                  </a:cubicBezTo>
                  <a:cubicBezTo>
                    <a:pt x="0" y="343"/>
                    <a:pt x="3" y="538"/>
                    <a:pt x="139" y="611"/>
                  </a:cubicBezTo>
                  <a:lnTo>
                    <a:pt x="289" y="691"/>
                  </a:lnTo>
                  <a:lnTo>
                    <a:pt x="1697" y="75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4413140" y="3895699"/>
              <a:ext cx="594459" cy="415527"/>
            </a:xfrm>
            <a:custGeom>
              <a:avLst/>
              <a:gdLst/>
              <a:ahLst/>
              <a:cxnLst/>
              <a:rect l="l" t="t" r="r" b="b"/>
              <a:pathLst>
                <a:path w="9711" h="6788" extrusionOk="0">
                  <a:moveTo>
                    <a:pt x="6725" y="0"/>
                  </a:moveTo>
                  <a:lnTo>
                    <a:pt x="0" y="6306"/>
                  </a:lnTo>
                  <a:lnTo>
                    <a:pt x="9711" y="6787"/>
                  </a:lnTo>
                  <a:lnTo>
                    <a:pt x="7354" y="345"/>
                  </a:lnTo>
                  <a:cubicBezTo>
                    <a:pt x="7284" y="152"/>
                    <a:pt x="7107" y="22"/>
                    <a:pt x="6903" y="10"/>
                  </a:cubicBezTo>
                  <a:lnTo>
                    <a:pt x="6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4237209" y="3869316"/>
              <a:ext cx="738926" cy="440381"/>
            </a:xfrm>
            <a:custGeom>
              <a:avLst/>
              <a:gdLst/>
              <a:ahLst/>
              <a:cxnLst/>
              <a:rect l="l" t="t" r="r" b="b"/>
              <a:pathLst>
                <a:path w="12071" h="7194" extrusionOk="0">
                  <a:moveTo>
                    <a:pt x="438" y="0"/>
                  </a:moveTo>
                  <a:cubicBezTo>
                    <a:pt x="182" y="0"/>
                    <a:pt x="0" y="255"/>
                    <a:pt x="90" y="499"/>
                  </a:cubicBezTo>
                  <a:lnTo>
                    <a:pt x="2370" y="6737"/>
                  </a:lnTo>
                  <a:lnTo>
                    <a:pt x="12070" y="7194"/>
                  </a:lnTo>
                  <a:lnTo>
                    <a:pt x="9599" y="431"/>
                  </a:lnTo>
                  <a:lnTo>
                    <a:pt x="455" y="1"/>
                  </a:lnTo>
                  <a:cubicBezTo>
                    <a:pt x="449" y="1"/>
                    <a:pt x="443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4951646" y="4308593"/>
              <a:ext cx="339743" cy="56379"/>
            </a:xfrm>
            <a:custGeom>
              <a:avLst/>
              <a:gdLst/>
              <a:ahLst/>
              <a:cxnLst/>
              <a:rect l="l" t="t" r="r" b="b"/>
              <a:pathLst>
                <a:path w="5550" h="921" extrusionOk="0">
                  <a:moveTo>
                    <a:pt x="33" y="0"/>
                  </a:moveTo>
                  <a:lnTo>
                    <a:pt x="1" y="677"/>
                  </a:lnTo>
                  <a:lnTo>
                    <a:pt x="5187" y="920"/>
                  </a:lnTo>
                  <a:cubicBezTo>
                    <a:pt x="5193" y="920"/>
                    <a:pt x="5200" y="921"/>
                    <a:pt x="5206" y="921"/>
                  </a:cubicBezTo>
                  <a:cubicBezTo>
                    <a:pt x="5384" y="921"/>
                    <a:pt x="5532" y="779"/>
                    <a:pt x="5541" y="598"/>
                  </a:cubicBezTo>
                  <a:cubicBezTo>
                    <a:pt x="5549" y="412"/>
                    <a:pt x="5404" y="254"/>
                    <a:pt x="5219" y="24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4380819" y="4281720"/>
              <a:ext cx="610497" cy="69295"/>
            </a:xfrm>
            <a:custGeom>
              <a:avLst/>
              <a:gdLst/>
              <a:ahLst/>
              <a:cxnLst/>
              <a:rect l="l" t="t" r="r" b="b"/>
              <a:pathLst>
                <a:path w="9973" h="1132" extrusionOk="0">
                  <a:moveTo>
                    <a:pt x="24" y="0"/>
                  </a:moveTo>
                  <a:lnTo>
                    <a:pt x="11" y="291"/>
                  </a:lnTo>
                  <a:cubicBezTo>
                    <a:pt x="1" y="504"/>
                    <a:pt x="164" y="685"/>
                    <a:pt x="377" y="696"/>
                  </a:cubicBezTo>
                  <a:lnTo>
                    <a:pt x="9655" y="1132"/>
                  </a:lnTo>
                  <a:cubicBezTo>
                    <a:pt x="9659" y="1132"/>
                    <a:pt x="9664" y="1132"/>
                    <a:pt x="9668" y="1132"/>
                  </a:cubicBezTo>
                  <a:cubicBezTo>
                    <a:pt x="9825" y="1132"/>
                    <a:pt x="9955" y="1010"/>
                    <a:pt x="9962" y="852"/>
                  </a:cubicBezTo>
                  <a:cubicBezTo>
                    <a:pt x="9972" y="640"/>
                    <a:pt x="9808" y="459"/>
                    <a:pt x="9595" y="4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4467377" y="4039248"/>
              <a:ext cx="239412" cy="127694"/>
            </a:xfrm>
            <a:custGeom>
              <a:avLst/>
              <a:gdLst/>
              <a:ahLst/>
              <a:cxnLst/>
              <a:rect l="l" t="t" r="r" b="b"/>
              <a:pathLst>
                <a:path w="3911" h="2086" extrusionOk="0">
                  <a:moveTo>
                    <a:pt x="1956" y="0"/>
                  </a:moveTo>
                  <a:cubicBezTo>
                    <a:pt x="877" y="0"/>
                    <a:pt x="1" y="467"/>
                    <a:pt x="1" y="1042"/>
                  </a:cubicBezTo>
                  <a:cubicBezTo>
                    <a:pt x="1" y="1619"/>
                    <a:pt x="877" y="2085"/>
                    <a:pt x="1956" y="2085"/>
                  </a:cubicBezTo>
                  <a:cubicBezTo>
                    <a:pt x="3036" y="2085"/>
                    <a:pt x="3911" y="1619"/>
                    <a:pt x="3911" y="1042"/>
                  </a:cubicBezTo>
                  <a:cubicBezTo>
                    <a:pt x="3911" y="467"/>
                    <a:pt x="3036" y="0"/>
                    <a:pt x="19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5047202" y="3474787"/>
              <a:ext cx="164730" cy="190562"/>
            </a:xfrm>
            <a:custGeom>
              <a:avLst/>
              <a:gdLst/>
              <a:ahLst/>
              <a:cxnLst/>
              <a:rect l="l" t="t" r="r" b="b"/>
              <a:pathLst>
                <a:path w="2691" h="3113" extrusionOk="0">
                  <a:moveTo>
                    <a:pt x="2424" y="1"/>
                  </a:moveTo>
                  <a:cubicBezTo>
                    <a:pt x="2316" y="1"/>
                    <a:pt x="2218" y="75"/>
                    <a:pt x="2191" y="185"/>
                  </a:cubicBezTo>
                  <a:cubicBezTo>
                    <a:pt x="2191" y="185"/>
                    <a:pt x="2173" y="256"/>
                    <a:pt x="2149" y="361"/>
                  </a:cubicBezTo>
                  <a:cubicBezTo>
                    <a:pt x="2096" y="584"/>
                    <a:pt x="1975" y="1103"/>
                    <a:pt x="1941" y="1344"/>
                  </a:cubicBezTo>
                  <a:cubicBezTo>
                    <a:pt x="1823" y="1567"/>
                    <a:pt x="1316" y="2033"/>
                    <a:pt x="800" y="2387"/>
                  </a:cubicBezTo>
                  <a:cubicBezTo>
                    <a:pt x="600" y="2524"/>
                    <a:pt x="498" y="2571"/>
                    <a:pt x="474" y="2579"/>
                  </a:cubicBezTo>
                  <a:cubicBezTo>
                    <a:pt x="433" y="2591"/>
                    <a:pt x="317" y="2607"/>
                    <a:pt x="133" y="2620"/>
                  </a:cubicBezTo>
                  <a:lnTo>
                    <a:pt x="133" y="2834"/>
                  </a:lnTo>
                  <a:cubicBezTo>
                    <a:pt x="133" y="2834"/>
                    <a:pt x="67" y="2949"/>
                    <a:pt x="0" y="3112"/>
                  </a:cubicBezTo>
                  <a:cubicBezTo>
                    <a:pt x="230" y="3098"/>
                    <a:pt x="485" y="3076"/>
                    <a:pt x="600" y="3044"/>
                  </a:cubicBezTo>
                  <a:cubicBezTo>
                    <a:pt x="633" y="3036"/>
                    <a:pt x="732" y="3011"/>
                    <a:pt x="997" y="2834"/>
                  </a:cubicBezTo>
                  <a:lnTo>
                    <a:pt x="1074" y="2782"/>
                  </a:lnTo>
                  <a:cubicBezTo>
                    <a:pt x="1455" y="2521"/>
                    <a:pt x="2222" y="1917"/>
                    <a:pt x="2398" y="1506"/>
                  </a:cubicBezTo>
                  <a:lnTo>
                    <a:pt x="2415" y="1438"/>
                  </a:lnTo>
                  <a:cubicBezTo>
                    <a:pt x="2432" y="1284"/>
                    <a:pt x="2535" y="822"/>
                    <a:pt x="2618" y="473"/>
                  </a:cubicBezTo>
                  <a:cubicBezTo>
                    <a:pt x="2643" y="369"/>
                    <a:pt x="2660" y="301"/>
                    <a:pt x="2660" y="301"/>
                  </a:cubicBezTo>
                  <a:cubicBezTo>
                    <a:pt x="2690" y="170"/>
                    <a:pt x="2612" y="40"/>
                    <a:pt x="2482" y="8"/>
                  </a:cubicBezTo>
                  <a:cubicBezTo>
                    <a:pt x="2463" y="3"/>
                    <a:pt x="2443" y="1"/>
                    <a:pt x="2424" y="1"/>
                  </a:cubicBezTo>
                  <a:close/>
                </a:path>
              </a:pathLst>
            </a:custGeom>
            <a:solidFill>
              <a:srgbClr val="915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5185793" y="3224480"/>
              <a:ext cx="57358" cy="68500"/>
            </a:xfrm>
            <a:custGeom>
              <a:avLst/>
              <a:gdLst/>
              <a:ahLst/>
              <a:cxnLst/>
              <a:rect l="l" t="t" r="r" b="b"/>
              <a:pathLst>
                <a:path w="937" h="1119" extrusionOk="0">
                  <a:moveTo>
                    <a:pt x="386" y="0"/>
                  </a:moveTo>
                  <a:lnTo>
                    <a:pt x="386" y="0"/>
                  </a:lnTo>
                  <a:cubicBezTo>
                    <a:pt x="438" y="372"/>
                    <a:pt x="0" y="755"/>
                    <a:pt x="0" y="755"/>
                  </a:cubicBezTo>
                  <a:lnTo>
                    <a:pt x="622" y="1118"/>
                  </a:lnTo>
                  <a:cubicBezTo>
                    <a:pt x="622" y="1118"/>
                    <a:pt x="936" y="852"/>
                    <a:pt x="676" y="213"/>
                  </a:cubicBezTo>
                  <a:lnTo>
                    <a:pt x="676" y="213"/>
                  </a:lnTo>
                  <a:cubicBezTo>
                    <a:pt x="680" y="569"/>
                    <a:pt x="523" y="677"/>
                    <a:pt x="523" y="677"/>
                  </a:cubicBezTo>
                  <a:cubicBezTo>
                    <a:pt x="523" y="677"/>
                    <a:pt x="581" y="114"/>
                    <a:pt x="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4945035" y="3266412"/>
              <a:ext cx="303443" cy="384859"/>
            </a:xfrm>
            <a:custGeom>
              <a:avLst/>
              <a:gdLst/>
              <a:ahLst/>
              <a:cxnLst/>
              <a:rect l="l" t="t" r="r" b="b"/>
              <a:pathLst>
                <a:path w="4957" h="6287" extrusionOk="0">
                  <a:moveTo>
                    <a:pt x="2424" y="0"/>
                  </a:moveTo>
                  <a:cubicBezTo>
                    <a:pt x="1377" y="262"/>
                    <a:pt x="0" y="1669"/>
                    <a:pt x="70" y="1969"/>
                  </a:cubicBezTo>
                  <a:cubicBezTo>
                    <a:pt x="122" y="2195"/>
                    <a:pt x="168" y="2396"/>
                    <a:pt x="207" y="2566"/>
                  </a:cubicBezTo>
                  <a:cubicBezTo>
                    <a:pt x="248" y="2737"/>
                    <a:pt x="280" y="2877"/>
                    <a:pt x="303" y="2982"/>
                  </a:cubicBezTo>
                  <a:cubicBezTo>
                    <a:pt x="333" y="3115"/>
                    <a:pt x="349" y="3189"/>
                    <a:pt x="349" y="3189"/>
                  </a:cubicBezTo>
                  <a:cubicBezTo>
                    <a:pt x="349" y="3189"/>
                    <a:pt x="344" y="3226"/>
                    <a:pt x="336" y="3292"/>
                  </a:cubicBezTo>
                  <a:cubicBezTo>
                    <a:pt x="319" y="3458"/>
                    <a:pt x="294" y="3810"/>
                    <a:pt x="358" y="4193"/>
                  </a:cubicBezTo>
                  <a:cubicBezTo>
                    <a:pt x="497" y="4971"/>
                    <a:pt x="1101" y="5870"/>
                    <a:pt x="1291" y="6198"/>
                  </a:cubicBezTo>
                  <a:cubicBezTo>
                    <a:pt x="1322" y="6253"/>
                    <a:pt x="1380" y="6286"/>
                    <a:pt x="1444" y="6286"/>
                  </a:cubicBezTo>
                  <a:cubicBezTo>
                    <a:pt x="1446" y="6286"/>
                    <a:pt x="1449" y="6286"/>
                    <a:pt x="1452" y="6286"/>
                  </a:cubicBezTo>
                  <a:lnTo>
                    <a:pt x="1534" y="6282"/>
                  </a:lnTo>
                  <a:cubicBezTo>
                    <a:pt x="1750" y="6272"/>
                    <a:pt x="2091" y="6248"/>
                    <a:pt x="2208" y="6215"/>
                  </a:cubicBezTo>
                  <a:cubicBezTo>
                    <a:pt x="2280" y="6198"/>
                    <a:pt x="2428" y="6112"/>
                    <a:pt x="2606" y="5989"/>
                  </a:cubicBezTo>
                  <a:cubicBezTo>
                    <a:pt x="3058" y="5678"/>
                    <a:pt x="3712" y="5127"/>
                    <a:pt x="3845" y="4816"/>
                  </a:cubicBezTo>
                  <a:cubicBezTo>
                    <a:pt x="3865" y="4627"/>
                    <a:pt x="3987" y="4099"/>
                    <a:pt x="4052" y="3822"/>
                  </a:cubicBezTo>
                  <a:cubicBezTo>
                    <a:pt x="4077" y="3716"/>
                    <a:pt x="4094" y="3647"/>
                    <a:pt x="4094" y="3647"/>
                  </a:cubicBezTo>
                  <a:cubicBezTo>
                    <a:pt x="4094" y="3647"/>
                    <a:pt x="4186" y="3412"/>
                    <a:pt x="4320" y="3206"/>
                  </a:cubicBezTo>
                  <a:lnTo>
                    <a:pt x="4387" y="3111"/>
                  </a:lnTo>
                  <a:cubicBezTo>
                    <a:pt x="4536" y="2919"/>
                    <a:pt x="4956" y="2212"/>
                    <a:pt x="4903" y="1892"/>
                  </a:cubicBezTo>
                  <a:cubicBezTo>
                    <a:pt x="4546" y="1065"/>
                    <a:pt x="4149" y="457"/>
                    <a:pt x="4149" y="457"/>
                  </a:cubicBezTo>
                  <a:cubicBezTo>
                    <a:pt x="4149" y="457"/>
                    <a:pt x="3545" y="99"/>
                    <a:pt x="2424" y="0"/>
                  </a:cubicBez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926671" y="3236600"/>
              <a:ext cx="331785" cy="243146"/>
            </a:xfrm>
            <a:custGeom>
              <a:avLst/>
              <a:gdLst/>
              <a:ahLst/>
              <a:cxnLst/>
              <a:rect l="l" t="t" r="r" b="b"/>
              <a:pathLst>
                <a:path w="5420" h="3972" extrusionOk="0">
                  <a:moveTo>
                    <a:pt x="2751" y="0"/>
                  </a:moveTo>
                  <a:cubicBezTo>
                    <a:pt x="2682" y="0"/>
                    <a:pt x="2610" y="2"/>
                    <a:pt x="2537" y="5"/>
                  </a:cubicBezTo>
                  <a:cubicBezTo>
                    <a:pt x="523" y="613"/>
                    <a:pt x="76" y="1726"/>
                    <a:pt x="76" y="1726"/>
                  </a:cubicBezTo>
                  <a:cubicBezTo>
                    <a:pt x="76" y="1726"/>
                    <a:pt x="491" y="1561"/>
                    <a:pt x="761" y="1514"/>
                  </a:cubicBezTo>
                  <a:lnTo>
                    <a:pt x="761" y="1514"/>
                  </a:lnTo>
                  <a:cubicBezTo>
                    <a:pt x="0" y="2029"/>
                    <a:pt x="57" y="3060"/>
                    <a:pt x="80" y="3318"/>
                  </a:cubicBezTo>
                  <a:cubicBezTo>
                    <a:pt x="461" y="2666"/>
                    <a:pt x="1437" y="2520"/>
                    <a:pt x="1775" y="2485"/>
                  </a:cubicBezTo>
                  <a:lnTo>
                    <a:pt x="1775" y="2485"/>
                  </a:lnTo>
                  <a:cubicBezTo>
                    <a:pt x="1390" y="2798"/>
                    <a:pt x="1466" y="3269"/>
                    <a:pt x="1466" y="3269"/>
                  </a:cubicBezTo>
                  <a:cubicBezTo>
                    <a:pt x="2182" y="2411"/>
                    <a:pt x="3935" y="2275"/>
                    <a:pt x="3935" y="2275"/>
                  </a:cubicBezTo>
                  <a:lnTo>
                    <a:pt x="3935" y="2275"/>
                  </a:lnTo>
                  <a:cubicBezTo>
                    <a:pt x="3935" y="2275"/>
                    <a:pt x="3377" y="3227"/>
                    <a:pt x="3603" y="3412"/>
                  </a:cubicBezTo>
                  <a:cubicBezTo>
                    <a:pt x="3864" y="3629"/>
                    <a:pt x="3810" y="3971"/>
                    <a:pt x="3810" y="3971"/>
                  </a:cubicBezTo>
                  <a:lnTo>
                    <a:pt x="4717" y="3777"/>
                  </a:lnTo>
                  <a:cubicBezTo>
                    <a:pt x="4717" y="3777"/>
                    <a:pt x="5305" y="3403"/>
                    <a:pt x="5420" y="2417"/>
                  </a:cubicBezTo>
                  <a:cubicBezTo>
                    <a:pt x="5248" y="858"/>
                    <a:pt x="4307" y="309"/>
                    <a:pt x="4307" y="309"/>
                  </a:cubicBezTo>
                  <a:cubicBezTo>
                    <a:pt x="4307" y="309"/>
                    <a:pt x="3744" y="0"/>
                    <a:pt x="275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5154634" y="3435120"/>
              <a:ext cx="72723" cy="83803"/>
            </a:xfrm>
            <a:custGeom>
              <a:avLst/>
              <a:gdLst/>
              <a:ahLst/>
              <a:cxnLst/>
              <a:rect l="l" t="t" r="r" b="b"/>
              <a:pathLst>
                <a:path w="1188" h="1369" extrusionOk="0">
                  <a:moveTo>
                    <a:pt x="741" y="0"/>
                  </a:moveTo>
                  <a:cubicBezTo>
                    <a:pt x="523" y="0"/>
                    <a:pt x="281" y="197"/>
                    <a:pt x="153" y="499"/>
                  </a:cubicBezTo>
                  <a:cubicBezTo>
                    <a:pt x="1" y="863"/>
                    <a:pt x="75" y="1241"/>
                    <a:pt x="318" y="1343"/>
                  </a:cubicBezTo>
                  <a:cubicBezTo>
                    <a:pt x="359" y="1360"/>
                    <a:pt x="403" y="1368"/>
                    <a:pt x="448" y="1368"/>
                  </a:cubicBezTo>
                  <a:cubicBezTo>
                    <a:pt x="485" y="1368"/>
                    <a:pt x="523" y="1362"/>
                    <a:pt x="562" y="1351"/>
                  </a:cubicBezTo>
                  <a:cubicBezTo>
                    <a:pt x="618" y="1334"/>
                    <a:pt x="676" y="1305"/>
                    <a:pt x="733" y="1266"/>
                  </a:cubicBezTo>
                  <a:cubicBezTo>
                    <a:pt x="777" y="1232"/>
                    <a:pt x="821" y="1193"/>
                    <a:pt x="863" y="1147"/>
                  </a:cubicBezTo>
                  <a:cubicBezTo>
                    <a:pt x="930" y="1070"/>
                    <a:pt x="990" y="976"/>
                    <a:pt x="1035" y="870"/>
                  </a:cubicBezTo>
                  <a:cubicBezTo>
                    <a:pt x="1187" y="507"/>
                    <a:pt x="1114" y="129"/>
                    <a:pt x="870" y="26"/>
                  </a:cubicBezTo>
                  <a:cubicBezTo>
                    <a:pt x="829" y="9"/>
                    <a:pt x="785" y="0"/>
                    <a:pt x="741" y="0"/>
                  </a:cubicBezTo>
                  <a:close/>
                </a:path>
              </a:pathLst>
            </a:custGeom>
            <a:solidFill>
              <a:srgbClr val="C38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5010719" y="3421775"/>
              <a:ext cx="84966" cy="24364"/>
            </a:xfrm>
            <a:custGeom>
              <a:avLst/>
              <a:gdLst/>
              <a:ahLst/>
              <a:cxnLst/>
              <a:rect l="l" t="t" r="r" b="b"/>
              <a:pathLst>
                <a:path w="1388" h="398" extrusionOk="0">
                  <a:moveTo>
                    <a:pt x="189" y="0"/>
                  </a:moveTo>
                  <a:cubicBezTo>
                    <a:pt x="111" y="0"/>
                    <a:pt x="52" y="2"/>
                    <a:pt x="20" y="3"/>
                  </a:cubicBezTo>
                  <a:lnTo>
                    <a:pt x="1" y="31"/>
                  </a:lnTo>
                  <a:lnTo>
                    <a:pt x="24" y="112"/>
                  </a:lnTo>
                  <a:lnTo>
                    <a:pt x="57" y="138"/>
                  </a:lnTo>
                  <a:cubicBezTo>
                    <a:pt x="101" y="136"/>
                    <a:pt x="194" y="133"/>
                    <a:pt x="307" y="133"/>
                  </a:cubicBezTo>
                  <a:cubicBezTo>
                    <a:pt x="504" y="133"/>
                    <a:pt x="761" y="142"/>
                    <a:pt x="919" y="183"/>
                  </a:cubicBezTo>
                  <a:cubicBezTo>
                    <a:pt x="1210" y="294"/>
                    <a:pt x="1387" y="397"/>
                    <a:pt x="1387" y="397"/>
                  </a:cubicBezTo>
                  <a:cubicBezTo>
                    <a:pt x="1387" y="397"/>
                    <a:pt x="1141" y="165"/>
                    <a:pt x="960" y="63"/>
                  </a:cubicBezTo>
                  <a:cubicBezTo>
                    <a:pt x="671" y="10"/>
                    <a:pt x="376" y="0"/>
                    <a:pt x="18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5019962" y="3445955"/>
              <a:ext cx="54053" cy="33362"/>
            </a:xfrm>
            <a:custGeom>
              <a:avLst/>
              <a:gdLst/>
              <a:ahLst/>
              <a:cxnLst/>
              <a:rect l="l" t="t" r="r" b="b"/>
              <a:pathLst>
                <a:path w="883" h="545" extrusionOk="0">
                  <a:moveTo>
                    <a:pt x="368" y="1"/>
                  </a:moveTo>
                  <a:cubicBezTo>
                    <a:pt x="310" y="10"/>
                    <a:pt x="254" y="30"/>
                    <a:pt x="205" y="59"/>
                  </a:cubicBezTo>
                  <a:cubicBezTo>
                    <a:pt x="53" y="144"/>
                    <a:pt x="0" y="402"/>
                    <a:pt x="0" y="402"/>
                  </a:cubicBezTo>
                  <a:cubicBezTo>
                    <a:pt x="0" y="402"/>
                    <a:pt x="25" y="430"/>
                    <a:pt x="99" y="460"/>
                  </a:cubicBezTo>
                  <a:cubicBezTo>
                    <a:pt x="173" y="492"/>
                    <a:pt x="297" y="527"/>
                    <a:pt x="494" y="540"/>
                  </a:cubicBezTo>
                  <a:cubicBezTo>
                    <a:pt x="528" y="541"/>
                    <a:pt x="562" y="543"/>
                    <a:pt x="599" y="544"/>
                  </a:cubicBezTo>
                  <a:cubicBezTo>
                    <a:pt x="816" y="512"/>
                    <a:pt x="883" y="351"/>
                    <a:pt x="883" y="351"/>
                  </a:cubicBezTo>
                  <a:cubicBezTo>
                    <a:pt x="883" y="351"/>
                    <a:pt x="765" y="178"/>
                    <a:pt x="560" y="70"/>
                  </a:cubicBezTo>
                  <a:cubicBezTo>
                    <a:pt x="503" y="40"/>
                    <a:pt x="439" y="15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5031287" y="3444730"/>
              <a:ext cx="42667" cy="22772"/>
            </a:xfrm>
            <a:custGeom>
              <a:avLst/>
              <a:gdLst/>
              <a:ahLst/>
              <a:cxnLst/>
              <a:rect l="l" t="t" r="r" b="b"/>
              <a:pathLst>
                <a:path w="697" h="372" extrusionOk="0">
                  <a:moveTo>
                    <a:pt x="188" y="1"/>
                  </a:moveTo>
                  <a:lnTo>
                    <a:pt x="131" y="15"/>
                  </a:lnTo>
                  <a:lnTo>
                    <a:pt x="83" y="35"/>
                  </a:lnTo>
                  <a:lnTo>
                    <a:pt x="40" y="6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6" y="73"/>
                  </a:lnTo>
                  <a:lnTo>
                    <a:pt x="92" y="57"/>
                  </a:lnTo>
                  <a:lnTo>
                    <a:pt x="140" y="45"/>
                  </a:lnTo>
                  <a:lnTo>
                    <a:pt x="186" y="40"/>
                  </a:lnTo>
                  <a:lnTo>
                    <a:pt x="217" y="51"/>
                  </a:lnTo>
                  <a:cubicBezTo>
                    <a:pt x="253" y="64"/>
                    <a:pt x="288" y="77"/>
                    <a:pt x="288" y="77"/>
                  </a:cubicBezTo>
                  <a:lnTo>
                    <a:pt x="324" y="93"/>
                  </a:lnTo>
                  <a:cubicBezTo>
                    <a:pt x="369" y="116"/>
                    <a:pt x="380" y="122"/>
                    <a:pt x="392" y="128"/>
                  </a:cubicBezTo>
                  <a:lnTo>
                    <a:pt x="425" y="148"/>
                  </a:lnTo>
                  <a:lnTo>
                    <a:pt x="457" y="170"/>
                  </a:lnTo>
                  <a:cubicBezTo>
                    <a:pt x="543" y="227"/>
                    <a:pt x="622" y="295"/>
                    <a:pt x="696" y="371"/>
                  </a:cubicBezTo>
                  <a:cubicBezTo>
                    <a:pt x="673" y="322"/>
                    <a:pt x="641" y="279"/>
                    <a:pt x="605" y="238"/>
                  </a:cubicBezTo>
                  <a:cubicBezTo>
                    <a:pt x="569" y="198"/>
                    <a:pt x="530" y="161"/>
                    <a:pt x="485" y="129"/>
                  </a:cubicBezTo>
                  <a:lnTo>
                    <a:pt x="451" y="106"/>
                  </a:lnTo>
                  <a:lnTo>
                    <a:pt x="417" y="85"/>
                  </a:lnTo>
                  <a:lnTo>
                    <a:pt x="382" y="64"/>
                  </a:lnTo>
                  <a:lnTo>
                    <a:pt x="363" y="56"/>
                  </a:lnTo>
                  <a:lnTo>
                    <a:pt x="344" y="47"/>
                  </a:lnTo>
                  <a:lnTo>
                    <a:pt x="306" y="31"/>
                  </a:lnTo>
                  <a:lnTo>
                    <a:pt x="267" y="19"/>
                  </a:lnTo>
                  <a:lnTo>
                    <a:pt x="247" y="14"/>
                  </a:lnTo>
                  <a:lnTo>
                    <a:pt x="227" y="9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4957156" y="3425692"/>
              <a:ext cx="25894" cy="16283"/>
            </a:xfrm>
            <a:custGeom>
              <a:avLst/>
              <a:gdLst/>
              <a:ahLst/>
              <a:cxnLst/>
              <a:rect l="l" t="t" r="r" b="b"/>
              <a:pathLst>
                <a:path w="423" h="266" extrusionOk="0">
                  <a:moveTo>
                    <a:pt x="351" y="0"/>
                  </a:moveTo>
                  <a:cubicBezTo>
                    <a:pt x="115" y="75"/>
                    <a:pt x="1" y="197"/>
                    <a:pt x="30" y="265"/>
                  </a:cubicBezTo>
                  <a:cubicBezTo>
                    <a:pt x="225" y="171"/>
                    <a:pt x="347" y="139"/>
                    <a:pt x="403" y="128"/>
                  </a:cubicBezTo>
                  <a:lnTo>
                    <a:pt x="422" y="88"/>
                  </a:lnTo>
                  <a:lnTo>
                    <a:pt x="385" y="1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4980111" y="3551489"/>
              <a:ext cx="42850" cy="16222"/>
            </a:xfrm>
            <a:custGeom>
              <a:avLst/>
              <a:gdLst/>
              <a:ahLst/>
              <a:cxnLst/>
              <a:rect l="l" t="t" r="r" b="b"/>
              <a:pathLst>
                <a:path w="700" h="265" extrusionOk="0">
                  <a:moveTo>
                    <a:pt x="180" y="1"/>
                  </a:moveTo>
                  <a:cubicBezTo>
                    <a:pt x="100" y="1"/>
                    <a:pt x="34" y="17"/>
                    <a:pt x="1" y="60"/>
                  </a:cubicBezTo>
                  <a:cubicBezTo>
                    <a:pt x="59" y="196"/>
                    <a:pt x="250" y="264"/>
                    <a:pt x="250" y="264"/>
                  </a:cubicBezTo>
                  <a:lnTo>
                    <a:pt x="459" y="193"/>
                  </a:lnTo>
                  <a:cubicBezTo>
                    <a:pt x="398" y="122"/>
                    <a:pt x="551" y="112"/>
                    <a:pt x="640" y="112"/>
                  </a:cubicBezTo>
                  <a:cubicBezTo>
                    <a:pt x="674" y="112"/>
                    <a:pt x="699" y="114"/>
                    <a:pt x="699" y="114"/>
                  </a:cubicBezTo>
                  <a:cubicBezTo>
                    <a:pt x="699" y="114"/>
                    <a:pt x="393" y="1"/>
                    <a:pt x="180" y="1"/>
                  </a:cubicBezTo>
                  <a:close/>
                </a:path>
              </a:pathLst>
            </a:custGeom>
            <a:solidFill>
              <a:srgbClr val="915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4979315" y="3429671"/>
              <a:ext cx="47870" cy="138836"/>
            </a:xfrm>
            <a:custGeom>
              <a:avLst/>
              <a:gdLst/>
              <a:ahLst/>
              <a:cxnLst/>
              <a:rect l="l" t="t" r="r" b="b"/>
              <a:pathLst>
                <a:path w="782" h="2268" extrusionOk="0">
                  <a:moveTo>
                    <a:pt x="62" y="0"/>
                  </a:moveTo>
                  <a:lnTo>
                    <a:pt x="39" y="12"/>
                  </a:lnTo>
                  <a:cubicBezTo>
                    <a:pt x="75" y="74"/>
                    <a:pt x="99" y="176"/>
                    <a:pt x="115" y="255"/>
                  </a:cubicBezTo>
                  <a:cubicBezTo>
                    <a:pt x="128" y="320"/>
                    <a:pt x="134" y="371"/>
                    <a:pt x="134" y="371"/>
                  </a:cubicBezTo>
                  <a:cubicBezTo>
                    <a:pt x="134" y="373"/>
                    <a:pt x="134" y="468"/>
                    <a:pt x="125" y="645"/>
                  </a:cubicBezTo>
                  <a:cubicBezTo>
                    <a:pt x="112" y="925"/>
                    <a:pt x="81" y="1407"/>
                    <a:pt x="1" y="2054"/>
                  </a:cubicBezTo>
                  <a:cubicBezTo>
                    <a:pt x="62" y="2195"/>
                    <a:pt x="250" y="2263"/>
                    <a:pt x="262" y="2267"/>
                  </a:cubicBezTo>
                  <a:lnTo>
                    <a:pt x="724" y="2108"/>
                  </a:lnTo>
                  <a:cubicBezTo>
                    <a:pt x="725" y="2107"/>
                    <a:pt x="782" y="1902"/>
                    <a:pt x="593" y="1814"/>
                  </a:cubicBezTo>
                  <a:lnTo>
                    <a:pt x="582" y="1839"/>
                  </a:lnTo>
                  <a:cubicBezTo>
                    <a:pt x="734" y="1910"/>
                    <a:pt x="708" y="2060"/>
                    <a:pt x="701" y="2094"/>
                  </a:cubicBezTo>
                  <a:lnTo>
                    <a:pt x="263" y="2240"/>
                  </a:lnTo>
                  <a:cubicBezTo>
                    <a:pt x="236" y="2230"/>
                    <a:pt x="81" y="2165"/>
                    <a:pt x="27" y="2049"/>
                  </a:cubicBezTo>
                  <a:cubicBezTo>
                    <a:pt x="157" y="1003"/>
                    <a:pt x="160" y="377"/>
                    <a:pt x="160" y="370"/>
                  </a:cubicBezTo>
                  <a:cubicBezTo>
                    <a:pt x="159" y="358"/>
                    <a:pt x="128" y="115"/>
                    <a:pt x="6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4963583" y="3444730"/>
              <a:ext cx="23996" cy="24853"/>
            </a:xfrm>
            <a:custGeom>
              <a:avLst/>
              <a:gdLst/>
              <a:ahLst/>
              <a:cxnLst/>
              <a:rect l="l" t="t" r="r" b="b"/>
              <a:pathLst>
                <a:path w="392" h="406" extrusionOk="0">
                  <a:moveTo>
                    <a:pt x="260" y="0"/>
                  </a:moveTo>
                  <a:cubicBezTo>
                    <a:pt x="85" y="0"/>
                    <a:pt x="0" y="69"/>
                    <a:pt x="0" y="69"/>
                  </a:cubicBezTo>
                  <a:cubicBezTo>
                    <a:pt x="13" y="122"/>
                    <a:pt x="22" y="166"/>
                    <a:pt x="30" y="199"/>
                  </a:cubicBezTo>
                  <a:cubicBezTo>
                    <a:pt x="41" y="250"/>
                    <a:pt x="48" y="276"/>
                    <a:pt x="46" y="279"/>
                  </a:cubicBezTo>
                  <a:lnTo>
                    <a:pt x="43" y="306"/>
                  </a:lnTo>
                  <a:lnTo>
                    <a:pt x="33" y="379"/>
                  </a:lnTo>
                  <a:cubicBezTo>
                    <a:pt x="54" y="386"/>
                    <a:pt x="151" y="405"/>
                    <a:pt x="271" y="405"/>
                  </a:cubicBezTo>
                  <a:cubicBezTo>
                    <a:pt x="292" y="405"/>
                    <a:pt x="313" y="405"/>
                    <a:pt x="335" y="403"/>
                  </a:cubicBezTo>
                  <a:lnTo>
                    <a:pt x="382" y="399"/>
                  </a:lnTo>
                  <a:cubicBezTo>
                    <a:pt x="391" y="222"/>
                    <a:pt x="391" y="127"/>
                    <a:pt x="391" y="125"/>
                  </a:cubicBezTo>
                  <a:cubicBezTo>
                    <a:pt x="391" y="125"/>
                    <a:pt x="384" y="74"/>
                    <a:pt x="372" y="9"/>
                  </a:cubicBezTo>
                  <a:cubicBezTo>
                    <a:pt x="335" y="3"/>
                    <a:pt x="301" y="1"/>
                    <a:pt x="271" y="1"/>
                  </a:cubicBezTo>
                  <a:cubicBezTo>
                    <a:pt x="267" y="0"/>
                    <a:pt x="264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4963583" y="3444118"/>
              <a:ext cx="22833" cy="4836"/>
            </a:xfrm>
            <a:custGeom>
              <a:avLst/>
              <a:gdLst/>
              <a:ahLst/>
              <a:cxnLst/>
              <a:rect l="l" t="t" r="r" b="b"/>
              <a:pathLst>
                <a:path w="373" h="79" extrusionOk="0">
                  <a:moveTo>
                    <a:pt x="277" y="0"/>
                  </a:moveTo>
                  <a:lnTo>
                    <a:pt x="178" y="2"/>
                  </a:lnTo>
                  <a:lnTo>
                    <a:pt x="83" y="26"/>
                  </a:lnTo>
                  <a:lnTo>
                    <a:pt x="0" y="79"/>
                  </a:lnTo>
                  <a:lnTo>
                    <a:pt x="90" y="45"/>
                  </a:lnTo>
                  <a:lnTo>
                    <a:pt x="181" y="28"/>
                  </a:lnTo>
                  <a:lnTo>
                    <a:pt x="275" y="21"/>
                  </a:lnTo>
                  <a:lnTo>
                    <a:pt x="372" y="1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5168040" y="3449627"/>
              <a:ext cx="42973" cy="58705"/>
            </a:xfrm>
            <a:custGeom>
              <a:avLst/>
              <a:gdLst/>
              <a:ahLst/>
              <a:cxnLst/>
              <a:rect l="l" t="t" r="r" b="b"/>
              <a:pathLst>
                <a:path w="702" h="959" extrusionOk="0">
                  <a:moveTo>
                    <a:pt x="694" y="0"/>
                  </a:moveTo>
                  <a:cubicBezTo>
                    <a:pt x="623" y="0"/>
                    <a:pt x="552" y="19"/>
                    <a:pt x="483" y="45"/>
                  </a:cubicBezTo>
                  <a:cubicBezTo>
                    <a:pt x="414" y="74"/>
                    <a:pt x="350" y="113"/>
                    <a:pt x="290" y="160"/>
                  </a:cubicBezTo>
                  <a:lnTo>
                    <a:pt x="246" y="196"/>
                  </a:lnTo>
                  <a:lnTo>
                    <a:pt x="205" y="233"/>
                  </a:lnTo>
                  <a:lnTo>
                    <a:pt x="130" y="317"/>
                  </a:lnTo>
                  <a:lnTo>
                    <a:pt x="60" y="407"/>
                  </a:lnTo>
                  <a:lnTo>
                    <a:pt x="1" y="517"/>
                  </a:lnTo>
                  <a:lnTo>
                    <a:pt x="50" y="590"/>
                  </a:lnTo>
                  <a:lnTo>
                    <a:pt x="80" y="670"/>
                  </a:lnTo>
                  <a:lnTo>
                    <a:pt x="76" y="752"/>
                  </a:lnTo>
                  <a:lnTo>
                    <a:pt x="28" y="838"/>
                  </a:lnTo>
                  <a:lnTo>
                    <a:pt x="89" y="898"/>
                  </a:lnTo>
                  <a:lnTo>
                    <a:pt x="125" y="922"/>
                  </a:lnTo>
                  <a:lnTo>
                    <a:pt x="163" y="938"/>
                  </a:lnTo>
                  <a:cubicBezTo>
                    <a:pt x="199" y="951"/>
                    <a:pt x="238" y="958"/>
                    <a:pt x="277" y="958"/>
                  </a:cubicBezTo>
                  <a:cubicBezTo>
                    <a:pt x="294" y="958"/>
                    <a:pt x="311" y="957"/>
                    <a:pt x="328" y="953"/>
                  </a:cubicBezTo>
                  <a:lnTo>
                    <a:pt x="369" y="943"/>
                  </a:lnTo>
                  <a:lnTo>
                    <a:pt x="406" y="929"/>
                  </a:lnTo>
                  <a:lnTo>
                    <a:pt x="443" y="909"/>
                  </a:lnTo>
                  <a:lnTo>
                    <a:pt x="476" y="884"/>
                  </a:lnTo>
                  <a:lnTo>
                    <a:pt x="535" y="827"/>
                  </a:lnTo>
                  <a:lnTo>
                    <a:pt x="585" y="764"/>
                  </a:lnTo>
                  <a:lnTo>
                    <a:pt x="531" y="825"/>
                  </a:lnTo>
                  <a:lnTo>
                    <a:pt x="470" y="877"/>
                  </a:lnTo>
                  <a:cubicBezTo>
                    <a:pt x="428" y="909"/>
                    <a:pt x="377" y="930"/>
                    <a:pt x="325" y="938"/>
                  </a:cubicBezTo>
                  <a:cubicBezTo>
                    <a:pt x="311" y="940"/>
                    <a:pt x="298" y="941"/>
                    <a:pt x="284" y="941"/>
                  </a:cubicBezTo>
                  <a:cubicBezTo>
                    <a:pt x="245" y="941"/>
                    <a:pt x="207" y="933"/>
                    <a:pt x="172" y="919"/>
                  </a:cubicBezTo>
                  <a:lnTo>
                    <a:pt x="135" y="901"/>
                  </a:lnTo>
                  <a:lnTo>
                    <a:pt x="102" y="880"/>
                  </a:lnTo>
                  <a:lnTo>
                    <a:pt x="47" y="840"/>
                  </a:lnTo>
                  <a:lnTo>
                    <a:pt x="99" y="761"/>
                  </a:lnTo>
                  <a:lnTo>
                    <a:pt x="106" y="665"/>
                  </a:lnTo>
                  <a:lnTo>
                    <a:pt x="73" y="577"/>
                  </a:lnTo>
                  <a:lnTo>
                    <a:pt x="22" y="516"/>
                  </a:lnTo>
                  <a:lnTo>
                    <a:pt x="80" y="422"/>
                  </a:lnTo>
                  <a:lnTo>
                    <a:pt x="147" y="332"/>
                  </a:lnTo>
                  <a:lnTo>
                    <a:pt x="221" y="251"/>
                  </a:lnTo>
                  <a:lnTo>
                    <a:pt x="260" y="212"/>
                  </a:lnTo>
                  <a:lnTo>
                    <a:pt x="302" y="174"/>
                  </a:lnTo>
                  <a:cubicBezTo>
                    <a:pt x="359" y="128"/>
                    <a:pt x="421" y="87"/>
                    <a:pt x="489" y="57"/>
                  </a:cubicBezTo>
                  <a:cubicBezTo>
                    <a:pt x="556" y="26"/>
                    <a:pt x="628" y="3"/>
                    <a:pt x="702" y="0"/>
                  </a:cubicBezTo>
                  <a:cubicBezTo>
                    <a:pt x="699" y="0"/>
                    <a:pt x="697" y="0"/>
                    <a:pt x="6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5189772" y="3460095"/>
              <a:ext cx="11937" cy="42667"/>
            </a:xfrm>
            <a:custGeom>
              <a:avLst/>
              <a:gdLst/>
              <a:ahLst/>
              <a:cxnLst/>
              <a:rect l="l" t="t" r="r" b="b"/>
              <a:pathLst>
                <a:path w="195" h="697" extrusionOk="0">
                  <a:moveTo>
                    <a:pt x="112" y="0"/>
                  </a:moveTo>
                  <a:lnTo>
                    <a:pt x="141" y="90"/>
                  </a:lnTo>
                  <a:lnTo>
                    <a:pt x="153" y="135"/>
                  </a:lnTo>
                  <a:lnTo>
                    <a:pt x="160" y="181"/>
                  </a:lnTo>
                  <a:cubicBezTo>
                    <a:pt x="169" y="242"/>
                    <a:pt x="169" y="306"/>
                    <a:pt x="160" y="365"/>
                  </a:cubicBezTo>
                  <a:cubicBezTo>
                    <a:pt x="151" y="428"/>
                    <a:pt x="132" y="487"/>
                    <a:pt x="105" y="542"/>
                  </a:cubicBezTo>
                  <a:cubicBezTo>
                    <a:pt x="77" y="598"/>
                    <a:pt x="40" y="648"/>
                    <a:pt x="1" y="697"/>
                  </a:cubicBezTo>
                  <a:lnTo>
                    <a:pt x="34" y="664"/>
                  </a:lnTo>
                  <a:lnTo>
                    <a:pt x="67" y="629"/>
                  </a:lnTo>
                  <a:lnTo>
                    <a:pt x="122" y="551"/>
                  </a:lnTo>
                  <a:lnTo>
                    <a:pt x="163" y="464"/>
                  </a:lnTo>
                  <a:lnTo>
                    <a:pt x="176" y="417"/>
                  </a:lnTo>
                  <a:lnTo>
                    <a:pt x="186" y="370"/>
                  </a:lnTo>
                  <a:cubicBezTo>
                    <a:pt x="195" y="306"/>
                    <a:pt x="193" y="241"/>
                    <a:pt x="180" y="178"/>
                  </a:cubicBezTo>
                  <a:cubicBezTo>
                    <a:pt x="167" y="115"/>
                    <a:pt x="145" y="55"/>
                    <a:pt x="1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5023084" y="3590238"/>
              <a:ext cx="49278" cy="13345"/>
            </a:xfrm>
            <a:custGeom>
              <a:avLst/>
              <a:gdLst/>
              <a:ahLst/>
              <a:cxnLst/>
              <a:rect l="l" t="t" r="r" b="b"/>
              <a:pathLst>
                <a:path w="805" h="218" extrusionOk="0">
                  <a:moveTo>
                    <a:pt x="804" y="1"/>
                  </a:moveTo>
                  <a:lnTo>
                    <a:pt x="804" y="1"/>
                  </a:lnTo>
                  <a:cubicBezTo>
                    <a:pt x="547" y="50"/>
                    <a:pt x="348" y="55"/>
                    <a:pt x="223" y="55"/>
                  </a:cubicBezTo>
                  <a:cubicBezTo>
                    <a:pt x="191" y="55"/>
                    <a:pt x="164" y="55"/>
                    <a:pt x="143" y="55"/>
                  </a:cubicBezTo>
                  <a:cubicBezTo>
                    <a:pt x="124" y="55"/>
                    <a:pt x="110" y="55"/>
                    <a:pt x="99" y="56"/>
                  </a:cubicBezTo>
                  <a:cubicBezTo>
                    <a:pt x="61" y="67"/>
                    <a:pt x="36" y="94"/>
                    <a:pt x="20" y="115"/>
                  </a:cubicBezTo>
                  <a:lnTo>
                    <a:pt x="0" y="151"/>
                  </a:lnTo>
                  <a:cubicBezTo>
                    <a:pt x="0" y="151"/>
                    <a:pt x="61" y="218"/>
                    <a:pt x="161" y="218"/>
                  </a:cubicBezTo>
                  <a:cubicBezTo>
                    <a:pt x="167" y="218"/>
                    <a:pt x="174" y="217"/>
                    <a:pt x="181" y="217"/>
                  </a:cubicBezTo>
                  <a:cubicBezTo>
                    <a:pt x="359" y="201"/>
                    <a:pt x="788" y="8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5022411" y="3586014"/>
              <a:ext cx="57848" cy="18364"/>
            </a:xfrm>
            <a:custGeom>
              <a:avLst/>
              <a:gdLst/>
              <a:ahLst/>
              <a:cxnLst/>
              <a:rect l="l" t="t" r="r" b="b"/>
              <a:pathLst>
                <a:path w="945" h="300" extrusionOk="0">
                  <a:moveTo>
                    <a:pt x="927" y="0"/>
                  </a:moveTo>
                  <a:cubicBezTo>
                    <a:pt x="898" y="15"/>
                    <a:pt x="857" y="35"/>
                    <a:pt x="811" y="58"/>
                  </a:cubicBezTo>
                  <a:cubicBezTo>
                    <a:pt x="634" y="144"/>
                    <a:pt x="325" y="255"/>
                    <a:pt x="191" y="273"/>
                  </a:cubicBezTo>
                  <a:cubicBezTo>
                    <a:pt x="185" y="273"/>
                    <a:pt x="179" y="273"/>
                    <a:pt x="173" y="273"/>
                  </a:cubicBezTo>
                  <a:cubicBezTo>
                    <a:pt x="80" y="273"/>
                    <a:pt x="21" y="212"/>
                    <a:pt x="21" y="212"/>
                  </a:cubicBezTo>
                  <a:lnTo>
                    <a:pt x="2" y="210"/>
                  </a:lnTo>
                  <a:lnTo>
                    <a:pt x="1" y="229"/>
                  </a:lnTo>
                  <a:cubicBezTo>
                    <a:pt x="4" y="232"/>
                    <a:pt x="68" y="300"/>
                    <a:pt x="172" y="300"/>
                  </a:cubicBezTo>
                  <a:cubicBezTo>
                    <a:pt x="179" y="300"/>
                    <a:pt x="186" y="299"/>
                    <a:pt x="194" y="299"/>
                  </a:cubicBezTo>
                  <a:lnTo>
                    <a:pt x="231" y="293"/>
                  </a:lnTo>
                  <a:cubicBezTo>
                    <a:pt x="392" y="262"/>
                    <a:pt x="675" y="154"/>
                    <a:pt x="822" y="81"/>
                  </a:cubicBezTo>
                  <a:cubicBezTo>
                    <a:pt x="870" y="58"/>
                    <a:pt x="909" y="38"/>
                    <a:pt x="938" y="23"/>
                  </a:cubicBezTo>
                  <a:lnTo>
                    <a:pt x="944" y="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5018921" y="3598930"/>
              <a:ext cx="4224" cy="612"/>
            </a:xfrm>
            <a:custGeom>
              <a:avLst/>
              <a:gdLst/>
              <a:ahLst/>
              <a:cxnLst/>
              <a:rect l="l" t="t" r="r" b="b"/>
              <a:pathLst>
                <a:path w="69" h="10" extrusionOk="0">
                  <a:moveTo>
                    <a:pt x="68" y="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1A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5018064" y="3598134"/>
              <a:ext cx="5877" cy="2204"/>
            </a:xfrm>
            <a:custGeom>
              <a:avLst/>
              <a:gdLst/>
              <a:ahLst/>
              <a:cxnLst/>
              <a:rect l="l" t="t" r="r" b="b"/>
              <a:pathLst>
                <a:path w="96" h="36" extrusionOk="0">
                  <a:moveTo>
                    <a:pt x="17" y="1"/>
                  </a:moveTo>
                  <a:lnTo>
                    <a:pt x="1" y="9"/>
                  </a:lnTo>
                  <a:lnTo>
                    <a:pt x="10" y="25"/>
                  </a:lnTo>
                  <a:lnTo>
                    <a:pt x="85" y="36"/>
                  </a:lnTo>
                  <a:lnTo>
                    <a:pt x="95" y="21"/>
                  </a:lnTo>
                  <a:lnTo>
                    <a:pt x="82" y="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5076647" y="3584851"/>
              <a:ext cx="4040" cy="4224"/>
            </a:xfrm>
            <a:custGeom>
              <a:avLst/>
              <a:gdLst/>
              <a:ahLst/>
              <a:cxnLst/>
              <a:rect l="l" t="t" r="r" b="b"/>
              <a:pathLst>
                <a:path w="66" h="69" extrusionOk="0">
                  <a:moveTo>
                    <a:pt x="15" y="0"/>
                  </a:moveTo>
                  <a:lnTo>
                    <a:pt x="0" y="11"/>
                  </a:lnTo>
                  <a:lnTo>
                    <a:pt x="10" y="27"/>
                  </a:lnTo>
                  <a:lnTo>
                    <a:pt x="41" y="51"/>
                  </a:lnTo>
                  <a:lnTo>
                    <a:pt x="55" y="69"/>
                  </a:lnTo>
                  <a:lnTo>
                    <a:pt x="65" y="60"/>
                  </a:lnTo>
                  <a:lnTo>
                    <a:pt x="62" y="2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5024920" y="3453362"/>
              <a:ext cx="26200" cy="25649"/>
            </a:xfrm>
            <a:custGeom>
              <a:avLst/>
              <a:gdLst/>
              <a:ahLst/>
              <a:cxnLst/>
              <a:rect l="l" t="t" r="r" b="b"/>
              <a:pathLst>
                <a:path w="428" h="419" extrusionOk="0">
                  <a:moveTo>
                    <a:pt x="206" y="1"/>
                  </a:moveTo>
                  <a:cubicBezTo>
                    <a:pt x="202" y="1"/>
                    <a:pt x="197" y="1"/>
                    <a:pt x="193" y="2"/>
                  </a:cubicBezTo>
                  <a:cubicBezTo>
                    <a:pt x="80" y="12"/>
                    <a:pt x="1" y="154"/>
                    <a:pt x="15" y="319"/>
                  </a:cubicBezTo>
                  <a:lnTo>
                    <a:pt x="18" y="339"/>
                  </a:lnTo>
                  <a:cubicBezTo>
                    <a:pt x="92" y="371"/>
                    <a:pt x="216" y="406"/>
                    <a:pt x="413" y="419"/>
                  </a:cubicBezTo>
                  <a:cubicBezTo>
                    <a:pt x="424" y="377"/>
                    <a:pt x="428" y="332"/>
                    <a:pt x="424" y="284"/>
                  </a:cubicBezTo>
                  <a:cubicBezTo>
                    <a:pt x="410" y="125"/>
                    <a:pt x="314" y="1"/>
                    <a:pt x="206" y="1"/>
                  </a:cubicBezTo>
                  <a:close/>
                </a:path>
              </a:pathLst>
            </a:custGeom>
            <a:solidFill>
              <a:srgbClr val="4E7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4965420" y="3453668"/>
              <a:ext cx="18671" cy="15916"/>
            </a:xfrm>
            <a:custGeom>
              <a:avLst/>
              <a:gdLst/>
              <a:ahLst/>
              <a:cxnLst/>
              <a:rect l="l" t="t" r="r" b="b"/>
              <a:pathLst>
                <a:path w="305" h="260" extrusionOk="0">
                  <a:moveTo>
                    <a:pt x="107" y="0"/>
                  </a:moveTo>
                  <a:cubicBezTo>
                    <a:pt x="103" y="0"/>
                    <a:pt x="100" y="1"/>
                    <a:pt x="96" y="1"/>
                  </a:cubicBezTo>
                  <a:cubicBezTo>
                    <a:pt x="60" y="5"/>
                    <a:pt x="27" y="24"/>
                    <a:pt x="0" y="53"/>
                  </a:cubicBezTo>
                  <a:cubicBezTo>
                    <a:pt x="11" y="104"/>
                    <a:pt x="18" y="130"/>
                    <a:pt x="18" y="130"/>
                  </a:cubicBezTo>
                  <a:lnTo>
                    <a:pt x="13" y="160"/>
                  </a:lnTo>
                  <a:lnTo>
                    <a:pt x="3" y="233"/>
                  </a:lnTo>
                  <a:cubicBezTo>
                    <a:pt x="24" y="240"/>
                    <a:pt x="121" y="259"/>
                    <a:pt x="241" y="259"/>
                  </a:cubicBezTo>
                  <a:cubicBezTo>
                    <a:pt x="262" y="259"/>
                    <a:pt x="283" y="259"/>
                    <a:pt x="305" y="257"/>
                  </a:cubicBezTo>
                  <a:cubicBezTo>
                    <a:pt x="294" y="112"/>
                    <a:pt x="206" y="0"/>
                    <a:pt x="107" y="0"/>
                  </a:cubicBezTo>
                  <a:close/>
                </a:path>
              </a:pathLst>
            </a:custGeom>
            <a:solidFill>
              <a:srgbClr val="4E7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5044325" y="3461013"/>
              <a:ext cx="11692" cy="11202"/>
            </a:xfrm>
            <a:custGeom>
              <a:avLst/>
              <a:gdLst/>
              <a:ahLst/>
              <a:cxnLst/>
              <a:rect l="l" t="t" r="r" b="b"/>
              <a:pathLst>
                <a:path w="191" h="183" extrusionOk="0">
                  <a:moveTo>
                    <a:pt x="96" y="1"/>
                  </a:moveTo>
                  <a:cubicBezTo>
                    <a:pt x="93" y="1"/>
                    <a:pt x="90" y="1"/>
                    <a:pt x="88" y="1"/>
                  </a:cubicBezTo>
                  <a:cubicBezTo>
                    <a:pt x="37" y="5"/>
                    <a:pt x="1" y="50"/>
                    <a:pt x="5" y="100"/>
                  </a:cubicBezTo>
                  <a:cubicBezTo>
                    <a:pt x="9" y="147"/>
                    <a:pt x="47" y="183"/>
                    <a:pt x="93" y="183"/>
                  </a:cubicBezTo>
                  <a:cubicBezTo>
                    <a:pt x="97" y="183"/>
                    <a:pt x="100" y="183"/>
                    <a:pt x="104" y="182"/>
                  </a:cubicBezTo>
                  <a:cubicBezTo>
                    <a:pt x="154" y="178"/>
                    <a:pt x="191" y="134"/>
                    <a:pt x="186" y="84"/>
                  </a:cubicBezTo>
                  <a:cubicBezTo>
                    <a:pt x="182" y="36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4977112" y="3455871"/>
              <a:ext cx="9550" cy="9182"/>
            </a:xfrm>
            <a:custGeom>
              <a:avLst/>
              <a:gdLst/>
              <a:ahLst/>
              <a:cxnLst/>
              <a:rect l="l" t="t" r="r" b="b"/>
              <a:pathLst>
                <a:path w="156" h="150" extrusionOk="0">
                  <a:moveTo>
                    <a:pt x="79" y="1"/>
                  </a:moveTo>
                  <a:cubicBezTo>
                    <a:pt x="77" y="1"/>
                    <a:pt x="74" y="1"/>
                    <a:pt x="72" y="1"/>
                  </a:cubicBezTo>
                  <a:cubicBezTo>
                    <a:pt x="31" y="4"/>
                    <a:pt x="1" y="40"/>
                    <a:pt x="4" y="81"/>
                  </a:cubicBezTo>
                  <a:cubicBezTo>
                    <a:pt x="8" y="120"/>
                    <a:pt x="41" y="149"/>
                    <a:pt x="79" y="149"/>
                  </a:cubicBezTo>
                  <a:cubicBezTo>
                    <a:pt x="81" y="149"/>
                    <a:pt x="83" y="149"/>
                    <a:pt x="85" y="149"/>
                  </a:cubicBezTo>
                  <a:cubicBezTo>
                    <a:pt x="125" y="144"/>
                    <a:pt x="156" y="110"/>
                    <a:pt x="151" y="68"/>
                  </a:cubicBezTo>
                  <a:cubicBezTo>
                    <a:pt x="149" y="30"/>
                    <a:pt x="117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5313670" y="3679550"/>
              <a:ext cx="309013" cy="373595"/>
            </a:xfrm>
            <a:custGeom>
              <a:avLst/>
              <a:gdLst/>
              <a:ahLst/>
              <a:cxnLst/>
              <a:rect l="l" t="t" r="r" b="b"/>
              <a:pathLst>
                <a:path w="5048" h="6103" extrusionOk="0">
                  <a:moveTo>
                    <a:pt x="1380" y="1"/>
                  </a:moveTo>
                  <a:cubicBezTo>
                    <a:pt x="570" y="624"/>
                    <a:pt x="0" y="2659"/>
                    <a:pt x="1332" y="5097"/>
                  </a:cubicBezTo>
                  <a:cubicBezTo>
                    <a:pt x="1510" y="5423"/>
                    <a:pt x="1723" y="5758"/>
                    <a:pt x="1975" y="6097"/>
                  </a:cubicBezTo>
                  <a:cubicBezTo>
                    <a:pt x="1975" y="6097"/>
                    <a:pt x="2064" y="6102"/>
                    <a:pt x="2214" y="6102"/>
                  </a:cubicBezTo>
                  <a:cubicBezTo>
                    <a:pt x="2267" y="6102"/>
                    <a:pt x="2329" y="6101"/>
                    <a:pt x="2397" y="6100"/>
                  </a:cubicBezTo>
                  <a:cubicBezTo>
                    <a:pt x="3019" y="6082"/>
                    <a:pt x="4183" y="5972"/>
                    <a:pt x="4907" y="5416"/>
                  </a:cubicBezTo>
                  <a:cubicBezTo>
                    <a:pt x="4956" y="5378"/>
                    <a:pt x="5004" y="5338"/>
                    <a:pt x="5048" y="5296"/>
                  </a:cubicBezTo>
                  <a:cubicBezTo>
                    <a:pt x="4163" y="2197"/>
                    <a:pt x="3393" y="445"/>
                    <a:pt x="1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5460341" y="4011028"/>
              <a:ext cx="160322" cy="58460"/>
            </a:xfrm>
            <a:custGeom>
              <a:avLst/>
              <a:gdLst/>
              <a:ahLst/>
              <a:cxnLst/>
              <a:rect l="l" t="t" r="r" b="b"/>
              <a:pathLst>
                <a:path w="2619" h="955" extrusionOk="0">
                  <a:moveTo>
                    <a:pt x="2511" y="1"/>
                  </a:moveTo>
                  <a:cubicBezTo>
                    <a:pt x="1787" y="557"/>
                    <a:pt x="623" y="667"/>
                    <a:pt x="1" y="685"/>
                  </a:cubicBezTo>
                  <a:cubicBezTo>
                    <a:pt x="50" y="766"/>
                    <a:pt x="98" y="845"/>
                    <a:pt x="144" y="927"/>
                  </a:cubicBezTo>
                  <a:cubicBezTo>
                    <a:pt x="262" y="941"/>
                    <a:pt x="429" y="954"/>
                    <a:pt x="630" y="954"/>
                  </a:cubicBezTo>
                  <a:cubicBezTo>
                    <a:pt x="1152" y="954"/>
                    <a:pt x="1903" y="861"/>
                    <a:pt x="2618" y="435"/>
                  </a:cubicBezTo>
                  <a:cubicBezTo>
                    <a:pt x="2585" y="295"/>
                    <a:pt x="2550" y="149"/>
                    <a:pt x="2511" y="1"/>
                  </a:cubicBezTo>
                  <a:close/>
                </a:path>
              </a:pathLst>
            </a:custGeom>
            <a:solidFill>
              <a:srgbClr val="915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4953238" y="3679550"/>
              <a:ext cx="444911" cy="533489"/>
            </a:xfrm>
            <a:custGeom>
              <a:avLst/>
              <a:gdLst/>
              <a:ahLst/>
              <a:cxnLst/>
              <a:rect l="l" t="t" r="r" b="b"/>
              <a:pathLst>
                <a:path w="7268" h="8715" extrusionOk="0">
                  <a:moveTo>
                    <a:pt x="7268" y="1"/>
                  </a:moveTo>
                  <a:cubicBezTo>
                    <a:pt x="7218" y="30"/>
                    <a:pt x="5922" y="828"/>
                    <a:pt x="6029" y="3057"/>
                  </a:cubicBezTo>
                  <a:cubicBezTo>
                    <a:pt x="6097" y="4486"/>
                    <a:pt x="5054" y="5735"/>
                    <a:pt x="3630" y="5861"/>
                  </a:cubicBezTo>
                  <a:cubicBezTo>
                    <a:pt x="3375" y="5882"/>
                    <a:pt x="3120" y="5894"/>
                    <a:pt x="2869" y="5894"/>
                  </a:cubicBezTo>
                  <a:cubicBezTo>
                    <a:pt x="1744" y="5894"/>
                    <a:pt x="692" y="5674"/>
                    <a:pt x="1" y="5296"/>
                  </a:cubicBezTo>
                  <a:lnTo>
                    <a:pt x="1" y="5296"/>
                  </a:lnTo>
                  <a:cubicBezTo>
                    <a:pt x="743" y="5992"/>
                    <a:pt x="2500" y="6657"/>
                    <a:pt x="4167" y="6694"/>
                  </a:cubicBezTo>
                  <a:cubicBezTo>
                    <a:pt x="5360" y="6720"/>
                    <a:pt x="6378" y="7540"/>
                    <a:pt x="6665" y="8714"/>
                  </a:cubicBezTo>
                  <a:cubicBezTo>
                    <a:pt x="6843" y="8632"/>
                    <a:pt x="7016" y="8549"/>
                    <a:pt x="7181" y="8470"/>
                  </a:cubicBezTo>
                  <a:cubicBezTo>
                    <a:pt x="7159" y="8402"/>
                    <a:pt x="7137" y="8333"/>
                    <a:pt x="7118" y="8262"/>
                  </a:cubicBezTo>
                  <a:cubicBezTo>
                    <a:pt x="7029" y="7925"/>
                    <a:pt x="6975" y="7527"/>
                    <a:pt x="6972" y="6901"/>
                  </a:cubicBezTo>
                  <a:lnTo>
                    <a:pt x="6972" y="6895"/>
                  </a:lnTo>
                  <a:lnTo>
                    <a:pt x="6972" y="6892"/>
                  </a:lnTo>
                  <a:lnTo>
                    <a:pt x="6972" y="6886"/>
                  </a:lnTo>
                  <a:lnTo>
                    <a:pt x="6972" y="6882"/>
                  </a:lnTo>
                  <a:lnTo>
                    <a:pt x="6972" y="6878"/>
                  </a:lnTo>
                  <a:lnTo>
                    <a:pt x="6972" y="6875"/>
                  </a:lnTo>
                  <a:lnTo>
                    <a:pt x="6972" y="6869"/>
                  </a:lnTo>
                  <a:lnTo>
                    <a:pt x="6972" y="6866"/>
                  </a:lnTo>
                  <a:lnTo>
                    <a:pt x="6972" y="6860"/>
                  </a:lnTo>
                  <a:lnTo>
                    <a:pt x="6972" y="6859"/>
                  </a:lnTo>
                  <a:lnTo>
                    <a:pt x="6972" y="6844"/>
                  </a:lnTo>
                  <a:lnTo>
                    <a:pt x="6972" y="6831"/>
                  </a:lnTo>
                  <a:lnTo>
                    <a:pt x="6972" y="6827"/>
                  </a:lnTo>
                  <a:lnTo>
                    <a:pt x="6972" y="6817"/>
                  </a:lnTo>
                  <a:lnTo>
                    <a:pt x="6972" y="6812"/>
                  </a:lnTo>
                  <a:lnTo>
                    <a:pt x="6972" y="6802"/>
                  </a:lnTo>
                  <a:lnTo>
                    <a:pt x="6972" y="6798"/>
                  </a:lnTo>
                  <a:cubicBezTo>
                    <a:pt x="6972" y="6794"/>
                    <a:pt x="6972" y="6789"/>
                    <a:pt x="6972" y="6785"/>
                  </a:cubicBezTo>
                  <a:lnTo>
                    <a:pt x="6972" y="6779"/>
                  </a:lnTo>
                  <a:lnTo>
                    <a:pt x="6972" y="6772"/>
                  </a:lnTo>
                  <a:cubicBezTo>
                    <a:pt x="6972" y="6769"/>
                    <a:pt x="6972" y="6767"/>
                    <a:pt x="6972" y="6765"/>
                  </a:cubicBezTo>
                  <a:lnTo>
                    <a:pt x="6972" y="6759"/>
                  </a:lnTo>
                  <a:cubicBezTo>
                    <a:pt x="6972" y="6756"/>
                    <a:pt x="6974" y="6753"/>
                    <a:pt x="6974" y="6750"/>
                  </a:cubicBezTo>
                  <a:lnTo>
                    <a:pt x="6974" y="6749"/>
                  </a:lnTo>
                  <a:cubicBezTo>
                    <a:pt x="6985" y="6273"/>
                    <a:pt x="7091" y="5719"/>
                    <a:pt x="7220" y="5097"/>
                  </a:cubicBezTo>
                  <a:cubicBezTo>
                    <a:pt x="6646" y="4044"/>
                    <a:pt x="6424" y="3067"/>
                    <a:pt x="6424" y="2246"/>
                  </a:cubicBezTo>
                  <a:cubicBezTo>
                    <a:pt x="6424" y="1164"/>
                    <a:pt x="6807" y="354"/>
                    <a:pt x="7268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5361173" y="4197978"/>
              <a:ext cx="31648" cy="15059"/>
            </a:xfrm>
            <a:custGeom>
              <a:avLst/>
              <a:gdLst/>
              <a:ahLst/>
              <a:cxnLst/>
              <a:rect l="l" t="t" r="r" b="b"/>
              <a:pathLst>
                <a:path w="517" h="246" extrusionOk="0">
                  <a:moveTo>
                    <a:pt x="1" y="245"/>
                  </a:moveTo>
                  <a:lnTo>
                    <a:pt x="1" y="245"/>
                  </a:lnTo>
                  <a:lnTo>
                    <a:pt x="1" y="245"/>
                  </a:lnTo>
                  <a:cubicBezTo>
                    <a:pt x="179" y="163"/>
                    <a:pt x="352" y="80"/>
                    <a:pt x="517" y="1"/>
                  </a:cubicBezTo>
                  <a:lnTo>
                    <a:pt x="517" y="1"/>
                  </a:lnTo>
                  <a:lnTo>
                    <a:pt x="517" y="1"/>
                  </a:lnTo>
                  <a:cubicBezTo>
                    <a:pt x="352" y="80"/>
                    <a:pt x="179" y="163"/>
                    <a:pt x="1" y="245"/>
                  </a:cubicBezTo>
                  <a:close/>
                </a:path>
              </a:pathLst>
            </a:custGeom>
            <a:solidFill>
              <a:srgbClr val="E4AB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2"/>
          <p:cNvGrpSpPr/>
          <p:nvPr/>
        </p:nvGrpSpPr>
        <p:grpSpPr>
          <a:xfrm>
            <a:off x="5708320" y="3000647"/>
            <a:ext cx="1370581" cy="1296212"/>
            <a:chOff x="4013925" y="1741375"/>
            <a:chExt cx="1665550" cy="1575175"/>
          </a:xfrm>
        </p:grpSpPr>
        <p:sp>
          <p:nvSpPr>
            <p:cNvPr id="1908" name="Google Shape;1908;p42"/>
            <p:cNvSpPr/>
            <p:nvPr/>
          </p:nvSpPr>
          <p:spPr>
            <a:xfrm>
              <a:off x="4013925" y="1741375"/>
              <a:ext cx="1632750" cy="1575175"/>
            </a:xfrm>
            <a:custGeom>
              <a:avLst/>
              <a:gdLst/>
              <a:ahLst/>
              <a:cxnLst/>
              <a:rect l="l" t="t" r="r" b="b"/>
              <a:pathLst>
                <a:path w="65310" h="63007" extrusionOk="0">
                  <a:moveTo>
                    <a:pt x="60729" y="1719"/>
                  </a:moveTo>
                  <a:cubicBezTo>
                    <a:pt x="62307" y="1719"/>
                    <a:pt x="63590" y="3003"/>
                    <a:pt x="63590" y="4581"/>
                  </a:cubicBezTo>
                  <a:lnTo>
                    <a:pt x="63590" y="58427"/>
                  </a:lnTo>
                  <a:cubicBezTo>
                    <a:pt x="63590" y="60004"/>
                    <a:pt x="62307" y="61287"/>
                    <a:pt x="60729" y="61287"/>
                  </a:cubicBezTo>
                  <a:lnTo>
                    <a:pt x="4581" y="61287"/>
                  </a:lnTo>
                  <a:cubicBezTo>
                    <a:pt x="3003" y="61287"/>
                    <a:pt x="1720" y="60004"/>
                    <a:pt x="1720" y="58427"/>
                  </a:cubicBezTo>
                  <a:lnTo>
                    <a:pt x="1720" y="4581"/>
                  </a:lnTo>
                  <a:cubicBezTo>
                    <a:pt x="1720" y="3003"/>
                    <a:pt x="3003" y="1719"/>
                    <a:pt x="4581" y="1719"/>
                  </a:cubicBezTo>
                  <a:close/>
                  <a:moveTo>
                    <a:pt x="4581" y="1"/>
                  </a:moveTo>
                  <a:cubicBezTo>
                    <a:pt x="2055" y="1"/>
                    <a:pt x="1" y="2055"/>
                    <a:pt x="1" y="4581"/>
                  </a:cubicBezTo>
                  <a:lnTo>
                    <a:pt x="1" y="58427"/>
                  </a:lnTo>
                  <a:cubicBezTo>
                    <a:pt x="1" y="60952"/>
                    <a:pt x="2055" y="63006"/>
                    <a:pt x="4581" y="63006"/>
                  </a:cubicBezTo>
                  <a:lnTo>
                    <a:pt x="60729" y="63006"/>
                  </a:lnTo>
                  <a:cubicBezTo>
                    <a:pt x="63254" y="63006"/>
                    <a:pt x="65309" y="60952"/>
                    <a:pt x="65309" y="58427"/>
                  </a:cubicBezTo>
                  <a:lnTo>
                    <a:pt x="65309" y="4581"/>
                  </a:lnTo>
                  <a:cubicBezTo>
                    <a:pt x="65309" y="2055"/>
                    <a:pt x="63254" y="1"/>
                    <a:pt x="60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4096800" y="1824250"/>
              <a:ext cx="1409400" cy="1409425"/>
            </a:xfrm>
            <a:custGeom>
              <a:avLst/>
              <a:gdLst/>
              <a:ahLst/>
              <a:cxnLst/>
              <a:rect l="l" t="t" r="r" b="b"/>
              <a:pathLst>
                <a:path w="56376" h="56377" extrusionOk="0">
                  <a:moveTo>
                    <a:pt x="1266" y="1"/>
                  </a:moveTo>
                  <a:cubicBezTo>
                    <a:pt x="567" y="1"/>
                    <a:pt x="1" y="567"/>
                    <a:pt x="1" y="1266"/>
                  </a:cubicBezTo>
                  <a:lnTo>
                    <a:pt x="1" y="55112"/>
                  </a:lnTo>
                  <a:cubicBezTo>
                    <a:pt x="1" y="55810"/>
                    <a:pt x="567" y="56376"/>
                    <a:pt x="1266" y="56376"/>
                  </a:cubicBezTo>
                  <a:lnTo>
                    <a:pt x="55112" y="56376"/>
                  </a:lnTo>
                  <a:cubicBezTo>
                    <a:pt x="55810" y="56376"/>
                    <a:pt x="56376" y="55810"/>
                    <a:pt x="56376" y="55112"/>
                  </a:cubicBezTo>
                  <a:lnTo>
                    <a:pt x="56376" y="1266"/>
                  </a:lnTo>
                  <a:cubicBezTo>
                    <a:pt x="56376" y="567"/>
                    <a:pt x="55810" y="1"/>
                    <a:pt x="55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4154350" y="1824250"/>
              <a:ext cx="1409450" cy="1409425"/>
            </a:xfrm>
            <a:custGeom>
              <a:avLst/>
              <a:gdLst/>
              <a:ahLst/>
              <a:cxnLst/>
              <a:rect l="l" t="t" r="r" b="b"/>
              <a:pathLst>
                <a:path w="56378" h="56377" extrusionOk="0">
                  <a:moveTo>
                    <a:pt x="1266" y="1"/>
                  </a:moveTo>
                  <a:cubicBezTo>
                    <a:pt x="567" y="1"/>
                    <a:pt x="1" y="567"/>
                    <a:pt x="1" y="1266"/>
                  </a:cubicBezTo>
                  <a:lnTo>
                    <a:pt x="1" y="55112"/>
                  </a:lnTo>
                  <a:cubicBezTo>
                    <a:pt x="1" y="55810"/>
                    <a:pt x="567" y="56376"/>
                    <a:pt x="1266" y="56376"/>
                  </a:cubicBezTo>
                  <a:lnTo>
                    <a:pt x="55112" y="56376"/>
                  </a:lnTo>
                  <a:cubicBezTo>
                    <a:pt x="55811" y="56376"/>
                    <a:pt x="56377" y="55810"/>
                    <a:pt x="56377" y="55112"/>
                  </a:cubicBezTo>
                  <a:lnTo>
                    <a:pt x="56377" y="1266"/>
                  </a:lnTo>
                  <a:cubicBezTo>
                    <a:pt x="56377" y="567"/>
                    <a:pt x="55811" y="1"/>
                    <a:pt x="55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4289725" y="1985175"/>
              <a:ext cx="993275" cy="1087575"/>
            </a:xfrm>
            <a:custGeom>
              <a:avLst/>
              <a:gdLst/>
              <a:ahLst/>
              <a:cxnLst/>
              <a:rect l="l" t="t" r="r" b="b"/>
              <a:pathLst>
                <a:path w="39731" h="43503" extrusionOk="0">
                  <a:moveTo>
                    <a:pt x="21752" y="0"/>
                  </a:moveTo>
                  <a:cubicBezTo>
                    <a:pt x="9738" y="0"/>
                    <a:pt x="1" y="9739"/>
                    <a:pt x="1" y="21751"/>
                  </a:cubicBezTo>
                  <a:cubicBezTo>
                    <a:pt x="1" y="33764"/>
                    <a:pt x="9738" y="43503"/>
                    <a:pt x="21752" y="43503"/>
                  </a:cubicBezTo>
                  <a:lnTo>
                    <a:pt x="33838" y="43503"/>
                  </a:lnTo>
                  <a:lnTo>
                    <a:pt x="33838" y="36637"/>
                  </a:lnTo>
                  <a:cubicBezTo>
                    <a:pt x="37491" y="32746"/>
                    <a:pt x="39731" y="27510"/>
                    <a:pt x="39731" y="21751"/>
                  </a:cubicBezTo>
                  <a:cubicBezTo>
                    <a:pt x="39731" y="15993"/>
                    <a:pt x="37491" y="10757"/>
                    <a:pt x="33838" y="6866"/>
                  </a:cubicBezTo>
                  <a:lnTo>
                    <a:pt x="338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4591875" y="1985175"/>
              <a:ext cx="1087600" cy="1087575"/>
            </a:xfrm>
            <a:custGeom>
              <a:avLst/>
              <a:gdLst/>
              <a:ahLst/>
              <a:cxnLst/>
              <a:rect l="l" t="t" r="r" b="b"/>
              <a:pathLst>
                <a:path w="43504" h="43503" extrusionOk="0">
                  <a:moveTo>
                    <a:pt x="21752" y="0"/>
                  </a:moveTo>
                  <a:cubicBezTo>
                    <a:pt x="9738" y="0"/>
                    <a:pt x="0" y="9739"/>
                    <a:pt x="0" y="21751"/>
                  </a:cubicBezTo>
                  <a:cubicBezTo>
                    <a:pt x="0" y="33764"/>
                    <a:pt x="9738" y="43503"/>
                    <a:pt x="21752" y="43503"/>
                  </a:cubicBezTo>
                  <a:cubicBezTo>
                    <a:pt x="33764" y="43503"/>
                    <a:pt x="43503" y="33764"/>
                    <a:pt x="43503" y="21751"/>
                  </a:cubicBezTo>
                  <a:cubicBezTo>
                    <a:pt x="43503" y="9739"/>
                    <a:pt x="33764" y="0"/>
                    <a:pt x="2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4778200" y="2171500"/>
              <a:ext cx="714900" cy="714900"/>
            </a:xfrm>
            <a:custGeom>
              <a:avLst/>
              <a:gdLst/>
              <a:ahLst/>
              <a:cxnLst/>
              <a:rect l="l" t="t" r="r" b="b"/>
              <a:pathLst>
                <a:path w="28596" h="28596" extrusionOk="0">
                  <a:moveTo>
                    <a:pt x="14299" y="0"/>
                  </a:moveTo>
                  <a:cubicBezTo>
                    <a:pt x="6403" y="0"/>
                    <a:pt x="1" y="6402"/>
                    <a:pt x="1" y="14298"/>
                  </a:cubicBezTo>
                  <a:cubicBezTo>
                    <a:pt x="1" y="22195"/>
                    <a:pt x="6403" y="28595"/>
                    <a:pt x="14299" y="28595"/>
                  </a:cubicBezTo>
                  <a:cubicBezTo>
                    <a:pt x="22195" y="28595"/>
                    <a:pt x="28596" y="22195"/>
                    <a:pt x="28596" y="14298"/>
                  </a:cubicBezTo>
                  <a:cubicBezTo>
                    <a:pt x="28596" y="6402"/>
                    <a:pt x="22195" y="0"/>
                    <a:pt x="14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4829100" y="2171500"/>
              <a:ext cx="714875" cy="714900"/>
            </a:xfrm>
            <a:custGeom>
              <a:avLst/>
              <a:gdLst/>
              <a:ahLst/>
              <a:cxnLst/>
              <a:rect l="l" t="t" r="r" b="b"/>
              <a:pathLst>
                <a:path w="28595" h="28596" extrusionOk="0">
                  <a:moveTo>
                    <a:pt x="14297" y="0"/>
                  </a:moveTo>
                  <a:cubicBezTo>
                    <a:pt x="6401" y="0"/>
                    <a:pt x="0" y="6402"/>
                    <a:pt x="0" y="14298"/>
                  </a:cubicBezTo>
                  <a:cubicBezTo>
                    <a:pt x="0" y="22195"/>
                    <a:pt x="6401" y="28595"/>
                    <a:pt x="14297" y="28595"/>
                  </a:cubicBezTo>
                  <a:cubicBezTo>
                    <a:pt x="22193" y="28595"/>
                    <a:pt x="28595" y="22195"/>
                    <a:pt x="28595" y="14298"/>
                  </a:cubicBezTo>
                  <a:cubicBezTo>
                    <a:pt x="28595" y="6402"/>
                    <a:pt x="22193" y="0"/>
                    <a:pt x="14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Uvod u temu</a:t>
            </a:r>
            <a:endParaRPr dirty="0"/>
          </a:p>
        </p:txBody>
      </p:sp>
      <p:sp>
        <p:nvSpPr>
          <p:cNvPr id="1920" name="Google Shape;1920;p43"/>
          <p:cNvSpPr txBox="1">
            <a:spLocks noGrp="1"/>
          </p:cNvSpPr>
          <p:nvPr>
            <p:ph type="subTitle" idx="1"/>
          </p:nvPr>
        </p:nvSpPr>
        <p:spPr>
          <a:xfrm>
            <a:off x="4771287" y="2818614"/>
            <a:ext cx="34449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dirty="0" smtClean="0"/>
              <a:t>	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 smtClean="0"/>
              <a:t>dvodimenzionalnu</a:t>
            </a:r>
            <a:r>
              <a:rPr lang="sr-Latn-RS" dirty="0"/>
              <a:t> </a:t>
            </a:r>
            <a:r>
              <a:rPr lang="en-US" dirty="0" err="1" smtClean="0"/>
              <a:t>matricu</a:t>
            </a:r>
            <a:r>
              <a:rPr lang="en-US" dirty="0" smtClean="0"/>
              <a:t> </a:t>
            </a:r>
            <a:r>
              <a:rPr lang="en-US" dirty="0" err="1"/>
              <a:t>gdje</a:t>
            </a:r>
            <a:r>
              <a:rPr lang="en-US" dirty="0"/>
              <a:t> </a:t>
            </a:r>
            <a:r>
              <a:rPr lang="en-US" dirty="0" err="1"/>
              <a:t>ćelije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“</a:t>
            </a:r>
            <a:r>
              <a:rPr lang="en-US" dirty="0" err="1"/>
              <a:t>žive</a:t>
            </a:r>
            <a:r>
              <a:rPr lang="en-US" dirty="0"/>
              <a:t>” </a:t>
            </a:r>
            <a:r>
              <a:rPr lang="en-US" dirty="0" err="1"/>
              <a:t>ili</a:t>
            </a:r>
            <a:r>
              <a:rPr lang="en-US" dirty="0"/>
              <a:t> “</a:t>
            </a:r>
            <a:r>
              <a:rPr lang="en-US" dirty="0" err="1"/>
              <a:t>mrtve</a:t>
            </a:r>
            <a:r>
              <a:rPr lang="en-US" dirty="0"/>
              <a:t>”. </a:t>
            </a:r>
            <a:r>
              <a:rPr lang="en-US" dirty="0" err="1"/>
              <a:t>Složene</a:t>
            </a:r>
            <a:r>
              <a:rPr lang="en-US" dirty="0"/>
              <a:t> </a:t>
            </a:r>
            <a:r>
              <a:rPr lang="en-US" dirty="0" err="1"/>
              <a:t>dinamike</a:t>
            </a:r>
            <a:r>
              <a:rPr lang="en-US" dirty="0"/>
              <a:t> </a:t>
            </a:r>
            <a:r>
              <a:rPr lang="en-US" dirty="0" err="1"/>
              <a:t>nastaju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interakciju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osam</a:t>
            </a:r>
            <a:r>
              <a:rPr lang="en-US" dirty="0"/>
              <a:t> </a:t>
            </a:r>
            <a:r>
              <a:rPr lang="en-US" dirty="0" err="1"/>
              <a:t>susjednih</a:t>
            </a:r>
            <a:r>
              <a:rPr lang="en-US" dirty="0"/>
              <a:t> </a:t>
            </a:r>
            <a:r>
              <a:rPr lang="en-US" dirty="0" err="1"/>
              <a:t>ćelija</a:t>
            </a:r>
            <a:r>
              <a:rPr lang="en-US" dirty="0"/>
              <a:t>, </a:t>
            </a:r>
            <a:r>
              <a:rPr lang="en-US" dirty="0" err="1"/>
              <a:t>stvarajući</a:t>
            </a:r>
            <a:r>
              <a:rPr lang="en-US" dirty="0"/>
              <a:t> </a:t>
            </a:r>
            <a:r>
              <a:rPr lang="en-US" dirty="0" err="1"/>
              <a:t>nepredvidive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921" name="Google Shape;1921;p43"/>
          <p:cNvSpPr txBox="1">
            <a:spLocks noGrp="1"/>
          </p:cNvSpPr>
          <p:nvPr>
            <p:ph type="subTitle" idx="2"/>
          </p:nvPr>
        </p:nvSpPr>
        <p:spPr>
          <a:xfrm>
            <a:off x="954531" y="1369153"/>
            <a:ext cx="34449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r-Latn-RS" b="1" i="1" dirty="0" smtClean="0"/>
              <a:t>Conway’s Game of Life </a:t>
            </a:r>
            <a:r>
              <a:rPr lang="en-US" dirty="0" smtClean="0"/>
              <a:t>je </a:t>
            </a:r>
            <a:r>
              <a:rPr lang="en-US" dirty="0" err="1"/>
              <a:t>matematički</a:t>
            </a:r>
            <a:r>
              <a:rPr lang="en-US" dirty="0"/>
              <a:t> model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evoluciju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mreži</a:t>
            </a:r>
            <a:r>
              <a:rPr lang="en-US" dirty="0"/>
              <a:t> </a:t>
            </a:r>
            <a:r>
              <a:rPr lang="en-US" dirty="0" err="1"/>
              <a:t>ćelija</a:t>
            </a:r>
            <a:r>
              <a:rPr lang="en-US" dirty="0"/>
              <a:t>. </a:t>
            </a:r>
            <a:r>
              <a:rPr lang="en-US" dirty="0" err="1"/>
              <a:t>Osmislio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</a:t>
            </a:r>
            <a:r>
              <a:rPr lang="en-US" dirty="0" err="1"/>
              <a:t>matematičar</a:t>
            </a:r>
            <a:r>
              <a:rPr lang="en-US" dirty="0"/>
              <a:t> </a:t>
            </a:r>
            <a:r>
              <a:rPr lang="en-US" i="1" dirty="0"/>
              <a:t>John Horton Conway</a:t>
            </a:r>
            <a:r>
              <a:rPr lang="en-US" dirty="0"/>
              <a:t> 1970. </a:t>
            </a:r>
            <a:r>
              <a:rPr lang="en-US" dirty="0" err="1"/>
              <a:t>godine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John Horton Conway, twórca gry „Game of Life”, zmarł w wieku 82 lat z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60" y="1123005"/>
            <a:ext cx="2828353" cy="15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Istraživački pristup i doprinosi rada</a:t>
            </a:r>
            <a:endParaRPr dirty="0"/>
          </a:p>
        </p:txBody>
      </p:sp>
      <p:sp>
        <p:nvSpPr>
          <p:cNvPr id="1943" name="Google Shape;1943;p44"/>
          <p:cNvSpPr txBox="1">
            <a:spLocks noGrp="1"/>
          </p:cNvSpPr>
          <p:nvPr>
            <p:ph type="subTitle" idx="1"/>
          </p:nvPr>
        </p:nvSpPr>
        <p:spPr>
          <a:xfrm>
            <a:off x="720000" y="1407175"/>
            <a:ext cx="4067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err="1"/>
              <a:t>Istraživački</a:t>
            </a:r>
            <a:r>
              <a:rPr lang="en-US" b="1" dirty="0"/>
              <a:t> </a:t>
            </a:r>
            <a:r>
              <a:rPr lang="en-US" b="1" dirty="0" err="1"/>
              <a:t>pristup</a:t>
            </a:r>
            <a:r>
              <a:rPr lang="en-US" dirty="0"/>
              <a:t> se </a:t>
            </a:r>
            <a:r>
              <a:rPr lang="en-US" dirty="0" err="1"/>
              <a:t>fokusira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primjenu</a:t>
            </a:r>
            <a:r>
              <a:rPr lang="en-US" dirty="0"/>
              <a:t> </a:t>
            </a:r>
            <a:r>
              <a:rPr lang="en-US" dirty="0" err="1"/>
              <a:t>paralelizacije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poboljšanje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simulacije</a:t>
            </a:r>
            <a:r>
              <a:rPr lang="en-US" dirty="0"/>
              <a:t>. </a:t>
            </a:r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u </a:t>
            </a:r>
            <a:r>
              <a:rPr lang="en-US" dirty="0" err="1"/>
              <a:t>Pythonu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efikasnije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većim</a:t>
            </a:r>
            <a:r>
              <a:rPr lang="en-US" dirty="0"/>
              <a:t> </a:t>
            </a:r>
            <a:r>
              <a:rPr lang="en-US" dirty="0" err="1"/>
              <a:t>matricama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</a:t>
            </a:r>
            <a:r>
              <a:rPr lang="en-US" dirty="0" err="1"/>
              <a:t>generacija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</a:p>
          <a:p>
            <a:pPr marL="139700" indent="0">
              <a:buNone/>
            </a:pPr>
            <a:endParaRPr lang="sr-Latn-RS" dirty="0"/>
          </a:p>
          <a:p>
            <a:pPr marL="139700" indent="0">
              <a:buNone/>
            </a:pPr>
            <a:r>
              <a:rPr lang="en-US" dirty="0" err="1" smtClean="0"/>
              <a:t>Eksperimentalni</a:t>
            </a:r>
            <a:r>
              <a:rPr lang="en-US" dirty="0" smtClean="0"/>
              <a:t> </a:t>
            </a:r>
            <a:r>
              <a:rPr lang="en-US" dirty="0" err="1"/>
              <a:t>testovi</a:t>
            </a:r>
            <a:r>
              <a:rPr lang="en-US" dirty="0"/>
              <a:t> </a:t>
            </a:r>
            <a:r>
              <a:rPr lang="en-US" dirty="0" err="1"/>
              <a:t>pokazuju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paralelizacije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sekvencijalnim</a:t>
            </a:r>
            <a:r>
              <a:rPr lang="en-US" dirty="0"/>
              <a:t> </a:t>
            </a:r>
            <a:r>
              <a:rPr lang="en-US" dirty="0" err="1"/>
              <a:t>izvršavanjem</a:t>
            </a:r>
            <a:r>
              <a:rPr lang="en-US" dirty="0"/>
              <a:t>, </a:t>
            </a:r>
            <a:r>
              <a:rPr lang="en-US" dirty="0" err="1"/>
              <a:t>ističući</a:t>
            </a:r>
            <a:r>
              <a:rPr lang="en-US" dirty="0"/>
              <a:t> </a:t>
            </a:r>
            <a:r>
              <a:rPr lang="en-US" dirty="0" err="1"/>
              <a:t>situacije</a:t>
            </a:r>
            <a:r>
              <a:rPr lang="en-US" dirty="0"/>
              <a:t> </a:t>
            </a:r>
            <a:r>
              <a:rPr lang="en-US" dirty="0" err="1"/>
              <a:t>gdje</a:t>
            </a:r>
            <a:r>
              <a:rPr lang="en-US" dirty="0"/>
              <a:t> je </a:t>
            </a:r>
            <a:r>
              <a:rPr lang="en-US" dirty="0" err="1"/>
              <a:t>najkorisnija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identifikujući</a:t>
            </a:r>
            <a:r>
              <a:rPr lang="en-US" dirty="0"/>
              <a:t> </a:t>
            </a:r>
            <a:r>
              <a:rPr lang="en-US" dirty="0" err="1"/>
              <a:t>ograničenja</a:t>
            </a:r>
            <a:r>
              <a:rPr lang="en-US" dirty="0"/>
              <a:t>.</a:t>
            </a:r>
          </a:p>
          <a:p>
            <a:pPr marL="1397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26551" y="1743398"/>
            <a:ext cx="3466594" cy="2418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50"/>
          <p:cNvSpPr txBox="1">
            <a:spLocks noGrp="1"/>
          </p:cNvSpPr>
          <p:nvPr>
            <p:ph type="title"/>
          </p:nvPr>
        </p:nvSpPr>
        <p:spPr>
          <a:xfrm>
            <a:off x="-279784" y="727357"/>
            <a:ext cx="4432500" cy="19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Teoretski dio</a:t>
            </a:r>
            <a:endParaRPr dirty="0"/>
          </a:p>
        </p:txBody>
      </p:sp>
      <p:grpSp>
        <p:nvGrpSpPr>
          <p:cNvPr id="2052" name="Google Shape;2052;p50"/>
          <p:cNvGrpSpPr/>
          <p:nvPr/>
        </p:nvGrpSpPr>
        <p:grpSpPr>
          <a:xfrm>
            <a:off x="857250" y="2077650"/>
            <a:ext cx="2857979" cy="2611781"/>
            <a:chOff x="593475" y="1663900"/>
            <a:chExt cx="2857979" cy="2611781"/>
          </a:xfrm>
        </p:grpSpPr>
        <p:grpSp>
          <p:nvGrpSpPr>
            <p:cNvPr id="2053" name="Google Shape;2053;p50"/>
            <p:cNvGrpSpPr/>
            <p:nvPr/>
          </p:nvGrpSpPr>
          <p:grpSpPr>
            <a:xfrm>
              <a:off x="1383587" y="2053663"/>
              <a:ext cx="817972" cy="817971"/>
              <a:chOff x="1383587" y="2053663"/>
              <a:chExt cx="817972" cy="817971"/>
            </a:xfrm>
          </p:grpSpPr>
          <p:sp>
            <p:nvSpPr>
              <p:cNvPr id="2054" name="Google Shape;2054;p50"/>
              <p:cNvSpPr/>
              <p:nvPr/>
            </p:nvSpPr>
            <p:spPr>
              <a:xfrm>
                <a:off x="1457070" y="2127084"/>
                <a:ext cx="671077" cy="671077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10840" extrusionOk="0">
                    <a:moveTo>
                      <a:pt x="1169" y="1"/>
                    </a:moveTo>
                    <a:cubicBezTo>
                      <a:pt x="525" y="1"/>
                      <a:pt x="0" y="525"/>
                      <a:pt x="0" y="1170"/>
                    </a:cubicBezTo>
                    <a:lnTo>
                      <a:pt x="0" y="9671"/>
                    </a:lnTo>
                    <a:cubicBezTo>
                      <a:pt x="0" y="10316"/>
                      <a:pt x="525" y="10840"/>
                      <a:pt x="1169" y="10840"/>
                    </a:cubicBezTo>
                    <a:lnTo>
                      <a:pt x="9670" y="10840"/>
                    </a:lnTo>
                    <a:cubicBezTo>
                      <a:pt x="10315" y="10840"/>
                      <a:pt x="10839" y="10316"/>
                      <a:pt x="10839" y="9671"/>
                    </a:cubicBezTo>
                    <a:lnTo>
                      <a:pt x="10839" y="1170"/>
                    </a:lnTo>
                    <a:cubicBezTo>
                      <a:pt x="10839" y="525"/>
                      <a:pt x="10315" y="1"/>
                      <a:pt x="96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50"/>
              <p:cNvSpPr/>
              <p:nvPr/>
            </p:nvSpPr>
            <p:spPr>
              <a:xfrm>
                <a:off x="1495267" y="2165342"/>
                <a:ext cx="594683" cy="594622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605" extrusionOk="0">
                    <a:moveTo>
                      <a:pt x="552" y="0"/>
                    </a:moveTo>
                    <a:cubicBezTo>
                      <a:pt x="248" y="0"/>
                      <a:pt x="0" y="248"/>
                      <a:pt x="0" y="552"/>
                    </a:cubicBezTo>
                    <a:lnTo>
                      <a:pt x="0" y="9053"/>
                    </a:lnTo>
                    <a:cubicBezTo>
                      <a:pt x="0" y="9357"/>
                      <a:pt x="248" y="9605"/>
                      <a:pt x="552" y="9605"/>
                    </a:cubicBezTo>
                    <a:lnTo>
                      <a:pt x="9053" y="9605"/>
                    </a:lnTo>
                    <a:cubicBezTo>
                      <a:pt x="9357" y="9605"/>
                      <a:pt x="9605" y="9357"/>
                      <a:pt x="9605" y="9053"/>
                    </a:cubicBezTo>
                    <a:lnTo>
                      <a:pt x="9605" y="552"/>
                    </a:lnTo>
                    <a:cubicBezTo>
                      <a:pt x="9605" y="248"/>
                      <a:pt x="9357" y="0"/>
                      <a:pt x="9053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50"/>
              <p:cNvSpPr/>
              <p:nvPr/>
            </p:nvSpPr>
            <p:spPr>
              <a:xfrm>
                <a:off x="1533463" y="2203538"/>
                <a:ext cx="518166" cy="518166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370" extrusionOk="0">
                    <a:moveTo>
                      <a:pt x="299" y="0"/>
                    </a:moveTo>
                    <a:cubicBezTo>
                      <a:pt x="135" y="0"/>
                      <a:pt x="0" y="135"/>
                      <a:pt x="0" y="299"/>
                    </a:cubicBezTo>
                    <a:lnTo>
                      <a:pt x="0" y="8072"/>
                    </a:lnTo>
                    <a:cubicBezTo>
                      <a:pt x="0" y="8236"/>
                      <a:pt x="135" y="8369"/>
                      <a:pt x="299" y="8369"/>
                    </a:cubicBezTo>
                    <a:lnTo>
                      <a:pt x="8071" y="8369"/>
                    </a:lnTo>
                    <a:cubicBezTo>
                      <a:pt x="8236" y="8369"/>
                      <a:pt x="8369" y="8236"/>
                      <a:pt x="8369" y="8072"/>
                    </a:cubicBezTo>
                    <a:lnTo>
                      <a:pt x="8369" y="299"/>
                    </a:lnTo>
                    <a:cubicBezTo>
                      <a:pt x="8369" y="135"/>
                      <a:pt x="8236" y="0"/>
                      <a:pt x="8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0"/>
              <p:cNvSpPr/>
              <p:nvPr/>
            </p:nvSpPr>
            <p:spPr>
              <a:xfrm>
                <a:off x="1565407" y="2053663"/>
                <a:ext cx="26682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7" extrusionOk="0">
                    <a:moveTo>
                      <a:pt x="104" y="1"/>
                    </a:moveTo>
                    <a:cubicBezTo>
                      <a:pt x="46" y="1"/>
                      <a:pt x="0" y="47"/>
                      <a:pt x="0" y="103"/>
                    </a:cubicBezTo>
                    <a:lnTo>
                      <a:pt x="0" y="1187"/>
                    </a:lnTo>
                    <a:lnTo>
                      <a:pt x="430" y="1187"/>
                    </a:lnTo>
                    <a:lnTo>
                      <a:pt x="430" y="103"/>
                    </a:lnTo>
                    <a:cubicBezTo>
                      <a:pt x="430" y="47"/>
                      <a:pt x="384" y="1"/>
                      <a:pt x="3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50"/>
              <p:cNvSpPr/>
              <p:nvPr/>
            </p:nvSpPr>
            <p:spPr>
              <a:xfrm>
                <a:off x="1707977" y="2053663"/>
                <a:ext cx="26620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187" extrusionOk="0"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lnTo>
                      <a:pt x="1" y="1187"/>
                    </a:lnTo>
                    <a:lnTo>
                      <a:pt x="429" y="1187"/>
                    </a:lnTo>
                    <a:lnTo>
                      <a:pt x="429" y="103"/>
                    </a:lnTo>
                    <a:cubicBezTo>
                      <a:pt x="429" y="47"/>
                      <a:pt x="384" y="1"/>
                      <a:pt x="3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50"/>
              <p:cNvSpPr/>
              <p:nvPr/>
            </p:nvSpPr>
            <p:spPr>
              <a:xfrm>
                <a:off x="1850486" y="2053663"/>
                <a:ext cx="26682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7" extrusionOk="0">
                    <a:moveTo>
                      <a:pt x="105" y="1"/>
                    </a:moveTo>
                    <a:cubicBezTo>
                      <a:pt x="47" y="1"/>
                      <a:pt x="0" y="47"/>
                      <a:pt x="0" y="103"/>
                    </a:cubicBezTo>
                    <a:lnTo>
                      <a:pt x="0" y="1187"/>
                    </a:lnTo>
                    <a:lnTo>
                      <a:pt x="431" y="1187"/>
                    </a:lnTo>
                    <a:lnTo>
                      <a:pt x="431" y="103"/>
                    </a:lnTo>
                    <a:cubicBezTo>
                      <a:pt x="431" y="47"/>
                      <a:pt x="384" y="1"/>
                      <a:pt x="3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50"/>
              <p:cNvSpPr/>
              <p:nvPr/>
            </p:nvSpPr>
            <p:spPr>
              <a:xfrm>
                <a:off x="1993057" y="2053663"/>
                <a:ext cx="26744" cy="73484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187" extrusionOk="0">
                    <a:moveTo>
                      <a:pt x="104" y="1"/>
                    </a:moveTo>
                    <a:cubicBezTo>
                      <a:pt x="47" y="1"/>
                      <a:pt x="1" y="47"/>
                      <a:pt x="1" y="103"/>
                    </a:cubicBezTo>
                    <a:lnTo>
                      <a:pt x="1" y="1187"/>
                    </a:lnTo>
                    <a:lnTo>
                      <a:pt x="431" y="1187"/>
                    </a:lnTo>
                    <a:lnTo>
                      <a:pt x="431" y="103"/>
                    </a:lnTo>
                    <a:cubicBezTo>
                      <a:pt x="431" y="47"/>
                      <a:pt x="385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50"/>
              <p:cNvSpPr/>
              <p:nvPr/>
            </p:nvSpPr>
            <p:spPr>
              <a:xfrm>
                <a:off x="1993057" y="2798088"/>
                <a:ext cx="26744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188" extrusionOk="0">
                    <a:moveTo>
                      <a:pt x="1" y="1"/>
                    </a:moveTo>
                    <a:lnTo>
                      <a:pt x="1" y="1085"/>
                    </a:lnTo>
                    <a:cubicBezTo>
                      <a:pt x="1" y="1141"/>
                      <a:pt x="47" y="1187"/>
                      <a:pt x="104" y="1187"/>
                    </a:cubicBezTo>
                    <a:lnTo>
                      <a:pt x="327" y="1187"/>
                    </a:lnTo>
                    <a:cubicBezTo>
                      <a:pt x="385" y="1187"/>
                      <a:pt x="431" y="1141"/>
                      <a:pt x="431" y="1085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0"/>
              <p:cNvSpPr/>
              <p:nvPr/>
            </p:nvSpPr>
            <p:spPr>
              <a:xfrm>
                <a:off x="1850486" y="2798088"/>
                <a:ext cx="26682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8" extrusionOk="0">
                    <a:moveTo>
                      <a:pt x="0" y="1"/>
                    </a:moveTo>
                    <a:lnTo>
                      <a:pt x="0" y="1085"/>
                    </a:lnTo>
                    <a:cubicBezTo>
                      <a:pt x="0" y="1141"/>
                      <a:pt x="47" y="1187"/>
                      <a:pt x="105" y="1187"/>
                    </a:cubicBezTo>
                    <a:lnTo>
                      <a:pt x="328" y="1187"/>
                    </a:lnTo>
                    <a:cubicBezTo>
                      <a:pt x="384" y="1187"/>
                      <a:pt x="431" y="1141"/>
                      <a:pt x="431" y="1085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50"/>
              <p:cNvSpPr/>
              <p:nvPr/>
            </p:nvSpPr>
            <p:spPr>
              <a:xfrm>
                <a:off x="1707977" y="2798088"/>
                <a:ext cx="26620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188" extrusionOk="0">
                    <a:moveTo>
                      <a:pt x="1" y="1"/>
                    </a:moveTo>
                    <a:lnTo>
                      <a:pt x="1" y="1085"/>
                    </a:lnTo>
                    <a:cubicBezTo>
                      <a:pt x="1" y="1141"/>
                      <a:pt x="47" y="1187"/>
                      <a:pt x="103" y="1187"/>
                    </a:cubicBezTo>
                    <a:lnTo>
                      <a:pt x="326" y="1187"/>
                    </a:lnTo>
                    <a:cubicBezTo>
                      <a:pt x="384" y="1187"/>
                      <a:pt x="429" y="1141"/>
                      <a:pt x="429" y="1085"/>
                    </a:cubicBez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50"/>
              <p:cNvSpPr/>
              <p:nvPr/>
            </p:nvSpPr>
            <p:spPr>
              <a:xfrm>
                <a:off x="1565407" y="2798088"/>
                <a:ext cx="26682" cy="7354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88" extrusionOk="0">
                    <a:moveTo>
                      <a:pt x="0" y="1"/>
                    </a:moveTo>
                    <a:lnTo>
                      <a:pt x="0" y="1085"/>
                    </a:lnTo>
                    <a:cubicBezTo>
                      <a:pt x="0" y="1141"/>
                      <a:pt x="46" y="1187"/>
                      <a:pt x="104" y="1187"/>
                    </a:cubicBezTo>
                    <a:lnTo>
                      <a:pt x="326" y="1187"/>
                    </a:lnTo>
                    <a:cubicBezTo>
                      <a:pt x="384" y="1187"/>
                      <a:pt x="430" y="1141"/>
                      <a:pt x="430" y="1085"/>
                    </a:cubicBez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0"/>
              <p:cNvSpPr/>
              <p:nvPr/>
            </p:nvSpPr>
            <p:spPr>
              <a:xfrm>
                <a:off x="2128075" y="2235420"/>
                <a:ext cx="73484" cy="2674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2" extrusionOk="0">
                    <a:moveTo>
                      <a:pt x="0" y="1"/>
                    </a:moveTo>
                    <a:lnTo>
                      <a:pt x="0" y="431"/>
                    </a:lnTo>
                    <a:lnTo>
                      <a:pt x="1084" y="431"/>
                    </a:lnTo>
                    <a:cubicBezTo>
                      <a:pt x="1140" y="431"/>
                      <a:pt x="1187" y="385"/>
                      <a:pt x="1187" y="327"/>
                    </a:cubicBezTo>
                    <a:lnTo>
                      <a:pt x="1187" y="105"/>
                    </a:lnTo>
                    <a:cubicBezTo>
                      <a:pt x="1187" y="47"/>
                      <a:pt x="1140" y="1"/>
                      <a:pt x="1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0"/>
              <p:cNvSpPr/>
              <p:nvPr/>
            </p:nvSpPr>
            <p:spPr>
              <a:xfrm>
                <a:off x="2128075" y="2378053"/>
                <a:ext cx="73484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0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1084" y="429"/>
                    </a:lnTo>
                    <a:cubicBezTo>
                      <a:pt x="1140" y="429"/>
                      <a:pt x="1187" y="384"/>
                      <a:pt x="1187" y="326"/>
                    </a:cubicBezTo>
                    <a:lnTo>
                      <a:pt x="1187" y="103"/>
                    </a:lnTo>
                    <a:cubicBezTo>
                      <a:pt x="1187" y="47"/>
                      <a:pt x="1140" y="0"/>
                      <a:pt x="10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0"/>
              <p:cNvSpPr/>
              <p:nvPr/>
            </p:nvSpPr>
            <p:spPr>
              <a:xfrm>
                <a:off x="2128075" y="2520623"/>
                <a:ext cx="73484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0" extrusionOk="0">
                    <a:moveTo>
                      <a:pt x="0" y="1"/>
                    </a:moveTo>
                    <a:lnTo>
                      <a:pt x="0" y="430"/>
                    </a:lnTo>
                    <a:lnTo>
                      <a:pt x="1084" y="430"/>
                    </a:lnTo>
                    <a:cubicBezTo>
                      <a:pt x="1140" y="430"/>
                      <a:pt x="1187" y="383"/>
                      <a:pt x="1187" y="327"/>
                    </a:cubicBezTo>
                    <a:lnTo>
                      <a:pt x="1187" y="104"/>
                    </a:lnTo>
                    <a:cubicBezTo>
                      <a:pt x="1187" y="46"/>
                      <a:pt x="1140" y="1"/>
                      <a:pt x="1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2128075" y="2663132"/>
                <a:ext cx="73484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431" extrusionOk="0">
                    <a:moveTo>
                      <a:pt x="0" y="1"/>
                    </a:moveTo>
                    <a:lnTo>
                      <a:pt x="0" y="431"/>
                    </a:lnTo>
                    <a:lnTo>
                      <a:pt x="1084" y="431"/>
                    </a:lnTo>
                    <a:cubicBezTo>
                      <a:pt x="1140" y="431"/>
                      <a:pt x="1187" y="385"/>
                      <a:pt x="1187" y="327"/>
                    </a:cubicBezTo>
                    <a:lnTo>
                      <a:pt x="1187" y="104"/>
                    </a:lnTo>
                    <a:cubicBezTo>
                      <a:pt x="1187" y="47"/>
                      <a:pt x="1140" y="1"/>
                      <a:pt x="1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383587" y="2235420"/>
                <a:ext cx="73546" cy="2674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2" extrusionOk="0">
                    <a:moveTo>
                      <a:pt x="103" y="1"/>
                    </a:moveTo>
                    <a:cubicBezTo>
                      <a:pt x="47" y="1"/>
                      <a:pt x="1" y="47"/>
                      <a:pt x="1" y="105"/>
                    </a:cubicBezTo>
                    <a:lnTo>
                      <a:pt x="1" y="327"/>
                    </a:lnTo>
                    <a:cubicBezTo>
                      <a:pt x="1" y="385"/>
                      <a:pt x="47" y="431"/>
                      <a:pt x="103" y="431"/>
                    </a:cubicBezTo>
                    <a:lnTo>
                      <a:pt x="1187" y="43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0"/>
              <p:cNvSpPr/>
              <p:nvPr/>
            </p:nvSpPr>
            <p:spPr>
              <a:xfrm>
                <a:off x="1383587" y="2378053"/>
                <a:ext cx="73546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0" extrusionOk="0">
                    <a:moveTo>
                      <a:pt x="103" y="0"/>
                    </a:moveTo>
                    <a:cubicBezTo>
                      <a:pt x="47" y="0"/>
                      <a:pt x="1" y="47"/>
                      <a:pt x="1" y="103"/>
                    </a:cubicBezTo>
                    <a:lnTo>
                      <a:pt x="1" y="326"/>
                    </a:lnTo>
                    <a:cubicBezTo>
                      <a:pt x="1" y="384"/>
                      <a:pt x="47" y="429"/>
                      <a:pt x="103" y="429"/>
                    </a:cubicBezTo>
                    <a:lnTo>
                      <a:pt x="1187" y="429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0"/>
              <p:cNvSpPr/>
              <p:nvPr/>
            </p:nvSpPr>
            <p:spPr>
              <a:xfrm>
                <a:off x="1383587" y="2520623"/>
                <a:ext cx="73546" cy="266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0" extrusionOk="0">
                    <a:moveTo>
                      <a:pt x="103" y="1"/>
                    </a:moveTo>
                    <a:cubicBezTo>
                      <a:pt x="47" y="1"/>
                      <a:pt x="1" y="46"/>
                      <a:pt x="1" y="104"/>
                    </a:cubicBezTo>
                    <a:lnTo>
                      <a:pt x="1" y="327"/>
                    </a:lnTo>
                    <a:cubicBezTo>
                      <a:pt x="1" y="383"/>
                      <a:pt x="47" y="430"/>
                      <a:pt x="103" y="430"/>
                    </a:cubicBezTo>
                    <a:lnTo>
                      <a:pt x="1187" y="430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0"/>
              <p:cNvSpPr/>
              <p:nvPr/>
            </p:nvSpPr>
            <p:spPr>
              <a:xfrm>
                <a:off x="1383587" y="2663132"/>
                <a:ext cx="73546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31" extrusionOk="0">
                    <a:moveTo>
                      <a:pt x="103" y="1"/>
                    </a:moveTo>
                    <a:cubicBezTo>
                      <a:pt x="47" y="1"/>
                      <a:pt x="1" y="47"/>
                      <a:pt x="1" y="104"/>
                    </a:cubicBezTo>
                    <a:lnTo>
                      <a:pt x="1" y="327"/>
                    </a:lnTo>
                    <a:cubicBezTo>
                      <a:pt x="1" y="385"/>
                      <a:pt x="47" y="431"/>
                      <a:pt x="103" y="431"/>
                    </a:cubicBezTo>
                    <a:lnTo>
                      <a:pt x="1187" y="43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0"/>
              <p:cNvSpPr/>
              <p:nvPr/>
            </p:nvSpPr>
            <p:spPr>
              <a:xfrm>
                <a:off x="2040415" y="2317694"/>
                <a:ext cx="38630" cy="289851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82" extrusionOk="0">
                    <a:moveTo>
                      <a:pt x="1" y="0"/>
                    </a:moveTo>
                    <a:lnTo>
                      <a:pt x="1" y="4681"/>
                    </a:lnTo>
                    <a:lnTo>
                      <a:pt x="311" y="4444"/>
                    </a:lnTo>
                    <a:cubicBezTo>
                      <a:pt x="508" y="4293"/>
                      <a:pt x="624" y="4060"/>
                      <a:pt x="624" y="3810"/>
                    </a:cubicBezTo>
                    <a:lnTo>
                      <a:pt x="624" y="873"/>
                    </a:lnTo>
                    <a:cubicBezTo>
                      <a:pt x="624" y="625"/>
                      <a:pt x="508" y="390"/>
                      <a:pt x="311" y="2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0"/>
              <p:cNvSpPr/>
              <p:nvPr/>
            </p:nvSpPr>
            <p:spPr>
              <a:xfrm>
                <a:off x="1506100" y="2317694"/>
                <a:ext cx="38630" cy="289851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82" extrusionOk="0">
                    <a:moveTo>
                      <a:pt x="623" y="0"/>
                    </a:moveTo>
                    <a:lnTo>
                      <a:pt x="313" y="238"/>
                    </a:lnTo>
                    <a:cubicBezTo>
                      <a:pt x="115" y="390"/>
                      <a:pt x="1" y="625"/>
                      <a:pt x="1" y="873"/>
                    </a:cubicBezTo>
                    <a:lnTo>
                      <a:pt x="1" y="3810"/>
                    </a:lnTo>
                    <a:cubicBezTo>
                      <a:pt x="1" y="4060"/>
                      <a:pt x="115" y="4293"/>
                      <a:pt x="313" y="4444"/>
                    </a:cubicBezTo>
                    <a:lnTo>
                      <a:pt x="623" y="4681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0"/>
              <p:cNvSpPr/>
              <p:nvPr/>
            </p:nvSpPr>
            <p:spPr>
              <a:xfrm>
                <a:off x="1554821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8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8"/>
                    </a:lnTo>
                    <a:cubicBezTo>
                      <a:pt x="488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0"/>
              <p:cNvSpPr/>
              <p:nvPr/>
            </p:nvSpPr>
            <p:spPr>
              <a:xfrm>
                <a:off x="1619080" y="2218396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0"/>
              <p:cNvSpPr/>
              <p:nvPr/>
            </p:nvSpPr>
            <p:spPr>
              <a:xfrm>
                <a:off x="1683400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0"/>
              <p:cNvSpPr/>
              <p:nvPr/>
            </p:nvSpPr>
            <p:spPr>
              <a:xfrm>
                <a:off x="1747721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0" y="35"/>
                      <a:pt x="0" y="78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8"/>
                    </a:lnTo>
                    <a:cubicBezTo>
                      <a:pt x="488" y="35"/>
                      <a:pt x="454" y="1"/>
                      <a:pt x="410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0"/>
              <p:cNvSpPr/>
              <p:nvPr/>
            </p:nvSpPr>
            <p:spPr>
              <a:xfrm>
                <a:off x="1811980" y="2218396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0"/>
              <p:cNvSpPr/>
              <p:nvPr/>
            </p:nvSpPr>
            <p:spPr>
              <a:xfrm>
                <a:off x="1876239" y="2218396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8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4"/>
                      <a:pt x="490" y="411"/>
                    </a:cubicBezTo>
                    <a:lnTo>
                      <a:pt x="490" y="78"/>
                    </a:lnTo>
                    <a:cubicBezTo>
                      <a:pt x="490" y="35"/>
                      <a:pt x="455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0"/>
              <p:cNvSpPr/>
              <p:nvPr/>
            </p:nvSpPr>
            <p:spPr>
              <a:xfrm>
                <a:off x="1940498" y="2218396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1"/>
                    </a:moveTo>
                    <a:cubicBezTo>
                      <a:pt x="36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1"/>
                    </a:cubicBezTo>
                    <a:lnTo>
                      <a:pt x="491" y="78"/>
                    </a:lnTo>
                    <a:cubicBezTo>
                      <a:pt x="491" y="35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0"/>
              <p:cNvSpPr/>
              <p:nvPr/>
            </p:nvSpPr>
            <p:spPr>
              <a:xfrm>
                <a:off x="2004819" y="2218396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1"/>
                    </a:moveTo>
                    <a:cubicBezTo>
                      <a:pt x="35" y="1"/>
                      <a:pt x="1" y="35"/>
                      <a:pt x="1" y="78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8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0"/>
              <p:cNvSpPr/>
              <p:nvPr/>
            </p:nvSpPr>
            <p:spPr>
              <a:xfrm>
                <a:off x="1554821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8" y="1"/>
                    </a:moveTo>
                    <a:cubicBezTo>
                      <a:pt x="35" y="1"/>
                      <a:pt x="0" y="36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6"/>
                      <a:pt x="488" y="412"/>
                    </a:cubicBezTo>
                    <a:lnTo>
                      <a:pt x="488" y="79"/>
                    </a:lnTo>
                    <a:cubicBezTo>
                      <a:pt x="488" y="36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0"/>
              <p:cNvSpPr/>
              <p:nvPr/>
            </p:nvSpPr>
            <p:spPr>
              <a:xfrm>
                <a:off x="1619080" y="2275597"/>
                <a:ext cx="30335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78" y="1"/>
                    </a:moveTo>
                    <a:cubicBezTo>
                      <a:pt x="36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1683400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7" y="1"/>
                    </a:moveTo>
                    <a:cubicBezTo>
                      <a:pt x="35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0"/>
              <p:cNvSpPr/>
              <p:nvPr/>
            </p:nvSpPr>
            <p:spPr>
              <a:xfrm>
                <a:off x="1747721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7" y="1"/>
                    </a:moveTo>
                    <a:cubicBezTo>
                      <a:pt x="35" y="1"/>
                      <a:pt x="0" y="36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6"/>
                      <a:pt x="488" y="412"/>
                    </a:cubicBezTo>
                    <a:lnTo>
                      <a:pt x="488" y="79"/>
                    </a:lnTo>
                    <a:cubicBezTo>
                      <a:pt x="488" y="36"/>
                      <a:pt x="454" y="1"/>
                      <a:pt x="410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0"/>
              <p:cNvSpPr/>
              <p:nvPr/>
            </p:nvSpPr>
            <p:spPr>
              <a:xfrm>
                <a:off x="1811980" y="2275597"/>
                <a:ext cx="30335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78" y="1"/>
                    </a:moveTo>
                    <a:cubicBezTo>
                      <a:pt x="36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0"/>
              <p:cNvSpPr/>
              <p:nvPr/>
            </p:nvSpPr>
            <p:spPr>
              <a:xfrm>
                <a:off x="1876239" y="2275597"/>
                <a:ext cx="30335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78" y="1"/>
                    </a:moveTo>
                    <a:cubicBezTo>
                      <a:pt x="35" y="1"/>
                      <a:pt x="0" y="36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6"/>
                      <a:pt x="490" y="412"/>
                    </a:cubicBezTo>
                    <a:lnTo>
                      <a:pt x="490" y="79"/>
                    </a:lnTo>
                    <a:cubicBezTo>
                      <a:pt x="490" y="36"/>
                      <a:pt x="455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0"/>
              <p:cNvSpPr/>
              <p:nvPr/>
            </p:nvSpPr>
            <p:spPr>
              <a:xfrm>
                <a:off x="1940498" y="2275597"/>
                <a:ext cx="30397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0" extrusionOk="0">
                    <a:moveTo>
                      <a:pt x="79" y="1"/>
                    </a:moveTo>
                    <a:cubicBezTo>
                      <a:pt x="36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6"/>
                      <a:pt x="491" y="412"/>
                    </a:cubicBezTo>
                    <a:lnTo>
                      <a:pt x="491" y="79"/>
                    </a:lnTo>
                    <a:cubicBezTo>
                      <a:pt x="491" y="36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0"/>
              <p:cNvSpPr/>
              <p:nvPr/>
            </p:nvSpPr>
            <p:spPr>
              <a:xfrm>
                <a:off x="2004819" y="2275597"/>
                <a:ext cx="30273" cy="303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79" y="1"/>
                    </a:moveTo>
                    <a:cubicBezTo>
                      <a:pt x="35" y="1"/>
                      <a:pt x="1" y="36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6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0"/>
              <p:cNvSpPr/>
              <p:nvPr/>
            </p:nvSpPr>
            <p:spPr>
              <a:xfrm>
                <a:off x="1554821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0"/>
              <p:cNvSpPr/>
              <p:nvPr/>
            </p:nvSpPr>
            <p:spPr>
              <a:xfrm>
                <a:off x="1619080" y="2332923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0"/>
              <p:cNvSpPr/>
              <p:nvPr/>
            </p:nvSpPr>
            <p:spPr>
              <a:xfrm>
                <a:off x="1683400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0"/>
              <p:cNvSpPr/>
              <p:nvPr/>
            </p:nvSpPr>
            <p:spPr>
              <a:xfrm>
                <a:off x="1747721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1"/>
                    </a:moveTo>
                    <a:cubicBezTo>
                      <a:pt x="35" y="1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4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1"/>
                      <a:pt x="410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0"/>
              <p:cNvSpPr/>
              <p:nvPr/>
            </p:nvSpPr>
            <p:spPr>
              <a:xfrm>
                <a:off x="1811980" y="2332923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1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0"/>
              <p:cNvSpPr/>
              <p:nvPr/>
            </p:nvSpPr>
            <p:spPr>
              <a:xfrm>
                <a:off x="1876239" y="2332923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4"/>
                      <a:pt x="490" y="411"/>
                    </a:cubicBezTo>
                    <a:lnTo>
                      <a:pt x="490" y="77"/>
                    </a:lnTo>
                    <a:cubicBezTo>
                      <a:pt x="490" y="35"/>
                      <a:pt x="455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0"/>
              <p:cNvSpPr/>
              <p:nvPr/>
            </p:nvSpPr>
            <p:spPr>
              <a:xfrm>
                <a:off x="1940498" y="2332923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1"/>
                    </a:moveTo>
                    <a:cubicBezTo>
                      <a:pt x="36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1"/>
                    </a:cubicBezTo>
                    <a:lnTo>
                      <a:pt x="491" y="77"/>
                    </a:lnTo>
                    <a:cubicBezTo>
                      <a:pt x="491" y="35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0"/>
              <p:cNvSpPr/>
              <p:nvPr/>
            </p:nvSpPr>
            <p:spPr>
              <a:xfrm>
                <a:off x="2004819" y="2332923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1"/>
                    </a:moveTo>
                    <a:cubicBezTo>
                      <a:pt x="35" y="1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0"/>
              <p:cNvSpPr/>
              <p:nvPr/>
            </p:nvSpPr>
            <p:spPr>
              <a:xfrm>
                <a:off x="1554821" y="2390248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0"/>
              <p:cNvSpPr/>
              <p:nvPr/>
            </p:nvSpPr>
            <p:spPr>
              <a:xfrm>
                <a:off x="1619080" y="2390248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0"/>
              <p:cNvSpPr/>
              <p:nvPr/>
            </p:nvSpPr>
            <p:spPr>
              <a:xfrm>
                <a:off x="1940498" y="2390248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2"/>
                    </a:cubicBezTo>
                    <a:lnTo>
                      <a:pt x="491" y="77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0"/>
              <p:cNvSpPr/>
              <p:nvPr/>
            </p:nvSpPr>
            <p:spPr>
              <a:xfrm>
                <a:off x="2004819" y="2390248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0"/>
              <p:cNvSpPr/>
              <p:nvPr/>
            </p:nvSpPr>
            <p:spPr>
              <a:xfrm>
                <a:off x="1554821" y="244745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1"/>
                    </a:moveTo>
                    <a:cubicBezTo>
                      <a:pt x="35" y="1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6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6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0"/>
              <p:cNvSpPr/>
              <p:nvPr/>
            </p:nvSpPr>
            <p:spPr>
              <a:xfrm>
                <a:off x="1619080" y="244745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1"/>
                    </a:moveTo>
                    <a:cubicBezTo>
                      <a:pt x="36" y="1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0"/>
              <p:cNvSpPr/>
              <p:nvPr/>
            </p:nvSpPr>
            <p:spPr>
              <a:xfrm>
                <a:off x="1940498" y="2447450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1"/>
                    </a:moveTo>
                    <a:cubicBezTo>
                      <a:pt x="36" y="1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6"/>
                      <a:pt x="491" y="412"/>
                    </a:cubicBezTo>
                    <a:lnTo>
                      <a:pt x="491" y="79"/>
                    </a:lnTo>
                    <a:cubicBezTo>
                      <a:pt x="491" y="35"/>
                      <a:pt x="456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0"/>
              <p:cNvSpPr/>
              <p:nvPr/>
            </p:nvSpPr>
            <p:spPr>
              <a:xfrm>
                <a:off x="2004819" y="244745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1"/>
                    </a:moveTo>
                    <a:cubicBezTo>
                      <a:pt x="35" y="1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6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6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1"/>
                      <a:pt x="412" y="1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0"/>
              <p:cNvSpPr/>
              <p:nvPr/>
            </p:nvSpPr>
            <p:spPr>
              <a:xfrm>
                <a:off x="1554821" y="2504775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0"/>
              <p:cNvSpPr/>
              <p:nvPr/>
            </p:nvSpPr>
            <p:spPr>
              <a:xfrm>
                <a:off x="1619080" y="2504775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0"/>
              <p:cNvSpPr/>
              <p:nvPr/>
            </p:nvSpPr>
            <p:spPr>
              <a:xfrm>
                <a:off x="1940498" y="2504775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2"/>
                    </a:cubicBezTo>
                    <a:lnTo>
                      <a:pt x="491" y="79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0"/>
              <p:cNvSpPr/>
              <p:nvPr/>
            </p:nvSpPr>
            <p:spPr>
              <a:xfrm>
                <a:off x="2004819" y="2504775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0"/>
              <p:cNvSpPr/>
              <p:nvPr/>
            </p:nvSpPr>
            <p:spPr>
              <a:xfrm>
                <a:off x="1554821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0"/>
                    </a:lnTo>
                    <a:cubicBezTo>
                      <a:pt x="0" y="454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8" y="454"/>
                      <a:pt x="488" y="410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0"/>
              <p:cNvSpPr/>
              <p:nvPr/>
            </p:nvSpPr>
            <p:spPr>
              <a:xfrm>
                <a:off x="1619080" y="256210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6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0"/>
              <p:cNvSpPr/>
              <p:nvPr/>
            </p:nvSpPr>
            <p:spPr>
              <a:xfrm>
                <a:off x="1683400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5" y="488"/>
                      <a:pt x="77" y="488"/>
                    </a:cubicBezTo>
                    <a:lnTo>
                      <a:pt x="411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0"/>
              <p:cNvSpPr/>
              <p:nvPr/>
            </p:nvSpPr>
            <p:spPr>
              <a:xfrm>
                <a:off x="1747721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0"/>
                    </a:lnTo>
                    <a:cubicBezTo>
                      <a:pt x="0" y="454"/>
                      <a:pt x="35" y="488"/>
                      <a:pt x="77" y="488"/>
                    </a:cubicBezTo>
                    <a:lnTo>
                      <a:pt x="410" y="488"/>
                    </a:lnTo>
                    <a:cubicBezTo>
                      <a:pt x="454" y="488"/>
                      <a:pt x="488" y="454"/>
                      <a:pt x="488" y="410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0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0"/>
              <p:cNvSpPr/>
              <p:nvPr/>
            </p:nvSpPr>
            <p:spPr>
              <a:xfrm>
                <a:off x="1811980" y="256210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6" y="488"/>
                      <a:pt x="78" y="488"/>
                    </a:cubicBezTo>
                    <a:lnTo>
                      <a:pt x="411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0"/>
              <p:cNvSpPr/>
              <p:nvPr/>
            </p:nvSpPr>
            <p:spPr>
              <a:xfrm>
                <a:off x="1876239" y="2562100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0"/>
                    </a:lnTo>
                    <a:cubicBezTo>
                      <a:pt x="0" y="454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5" y="488"/>
                      <a:pt x="490" y="454"/>
                      <a:pt x="490" y="410"/>
                    </a:cubicBezTo>
                    <a:lnTo>
                      <a:pt x="490" y="77"/>
                    </a:lnTo>
                    <a:cubicBezTo>
                      <a:pt x="490" y="35"/>
                      <a:pt x="455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0"/>
              <p:cNvSpPr/>
              <p:nvPr/>
            </p:nvSpPr>
            <p:spPr>
              <a:xfrm>
                <a:off x="1940498" y="2562100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6" y="488"/>
                      <a:pt x="79" y="488"/>
                    </a:cubicBezTo>
                    <a:lnTo>
                      <a:pt x="412" y="488"/>
                    </a:lnTo>
                    <a:cubicBezTo>
                      <a:pt x="456" y="488"/>
                      <a:pt x="491" y="454"/>
                      <a:pt x="491" y="410"/>
                    </a:cubicBezTo>
                    <a:lnTo>
                      <a:pt x="491" y="77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0"/>
              <p:cNvSpPr/>
              <p:nvPr/>
            </p:nvSpPr>
            <p:spPr>
              <a:xfrm>
                <a:off x="2004819" y="2562100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0"/>
                    </a:lnTo>
                    <a:cubicBezTo>
                      <a:pt x="1" y="454"/>
                      <a:pt x="35" y="488"/>
                      <a:pt x="79" y="488"/>
                    </a:cubicBezTo>
                    <a:lnTo>
                      <a:pt x="412" y="488"/>
                    </a:lnTo>
                    <a:cubicBezTo>
                      <a:pt x="454" y="488"/>
                      <a:pt x="489" y="454"/>
                      <a:pt x="489" y="410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0"/>
              <p:cNvSpPr/>
              <p:nvPr/>
            </p:nvSpPr>
            <p:spPr>
              <a:xfrm>
                <a:off x="1554821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50"/>
              <p:cNvSpPr/>
              <p:nvPr/>
            </p:nvSpPr>
            <p:spPr>
              <a:xfrm>
                <a:off x="1619080" y="2619302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50"/>
              <p:cNvSpPr/>
              <p:nvPr/>
            </p:nvSpPr>
            <p:spPr>
              <a:xfrm>
                <a:off x="1683400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7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50"/>
              <p:cNvSpPr/>
              <p:nvPr/>
            </p:nvSpPr>
            <p:spPr>
              <a:xfrm>
                <a:off x="1747721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7" y="489"/>
                    </a:cubicBezTo>
                    <a:lnTo>
                      <a:pt x="410" y="489"/>
                    </a:lnTo>
                    <a:cubicBezTo>
                      <a:pt x="454" y="489"/>
                      <a:pt x="488" y="454"/>
                      <a:pt x="488" y="412"/>
                    </a:cubicBezTo>
                    <a:lnTo>
                      <a:pt x="488" y="79"/>
                    </a:lnTo>
                    <a:cubicBezTo>
                      <a:pt x="488" y="35"/>
                      <a:pt x="454" y="0"/>
                      <a:pt x="410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0"/>
              <p:cNvSpPr/>
              <p:nvPr/>
            </p:nvSpPr>
            <p:spPr>
              <a:xfrm>
                <a:off x="1811980" y="2619302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8" y="489"/>
                    </a:cubicBezTo>
                    <a:lnTo>
                      <a:pt x="411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50"/>
              <p:cNvSpPr/>
              <p:nvPr/>
            </p:nvSpPr>
            <p:spPr>
              <a:xfrm>
                <a:off x="1876239" y="2619302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9"/>
                    </a:cubicBezTo>
                    <a:lnTo>
                      <a:pt x="0" y="412"/>
                    </a:lnTo>
                    <a:cubicBezTo>
                      <a:pt x="0" y="454"/>
                      <a:pt x="35" y="489"/>
                      <a:pt x="78" y="489"/>
                    </a:cubicBezTo>
                    <a:lnTo>
                      <a:pt x="412" y="489"/>
                    </a:lnTo>
                    <a:cubicBezTo>
                      <a:pt x="455" y="489"/>
                      <a:pt x="490" y="454"/>
                      <a:pt x="490" y="412"/>
                    </a:cubicBezTo>
                    <a:lnTo>
                      <a:pt x="490" y="79"/>
                    </a:lnTo>
                    <a:cubicBezTo>
                      <a:pt x="490" y="35"/>
                      <a:pt x="455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50"/>
              <p:cNvSpPr/>
              <p:nvPr/>
            </p:nvSpPr>
            <p:spPr>
              <a:xfrm>
                <a:off x="1940498" y="2619302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6" y="489"/>
                      <a:pt x="79" y="489"/>
                    </a:cubicBezTo>
                    <a:lnTo>
                      <a:pt x="412" y="489"/>
                    </a:lnTo>
                    <a:cubicBezTo>
                      <a:pt x="456" y="489"/>
                      <a:pt x="491" y="454"/>
                      <a:pt x="491" y="412"/>
                    </a:cubicBezTo>
                    <a:lnTo>
                      <a:pt x="491" y="79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50"/>
              <p:cNvSpPr/>
              <p:nvPr/>
            </p:nvSpPr>
            <p:spPr>
              <a:xfrm>
                <a:off x="2004819" y="2619302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9"/>
                    </a:cubicBezTo>
                    <a:lnTo>
                      <a:pt x="1" y="412"/>
                    </a:lnTo>
                    <a:cubicBezTo>
                      <a:pt x="1" y="454"/>
                      <a:pt x="35" y="489"/>
                      <a:pt x="79" y="489"/>
                    </a:cubicBezTo>
                    <a:lnTo>
                      <a:pt x="412" y="489"/>
                    </a:lnTo>
                    <a:cubicBezTo>
                      <a:pt x="454" y="489"/>
                      <a:pt x="489" y="454"/>
                      <a:pt x="489" y="412"/>
                    </a:cubicBezTo>
                    <a:lnTo>
                      <a:pt x="489" y="79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50"/>
              <p:cNvSpPr/>
              <p:nvPr/>
            </p:nvSpPr>
            <p:spPr>
              <a:xfrm>
                <a:off x="1554821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3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8" y="453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50"/>
              <p:cNvSpPr/>
              <p:nvPr/>
            </p:nvSpPr>
            <p:spPr>
              <a:xfrm>
                <a:off x="1619080" y="2676627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6" y="488"/>
                      <a:pt x="78" y="488"/>
                    </a:cubicBezTo>
                    <a:lnTo>
                      <a:pt x="412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50"/>
              <p:cNvSpPr/>
              <p:nvPr/>
            </p:nvSpPr>
            <p:spPr>
              <a:xfrm>
                <a:off x="1683400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5" y="488"/>
                      <a:pt x="77" y="488"/>
                    </a:cubicBezTo>
                    <a:lnTo>
                      <a:pt x="411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0"/>
              <p:cNvSpPr/>
              <p:nvPr/>
            </p:nvSpPr>
            <p:spPr>
              <a:xfrm>
                <a:off x="1747721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7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3"/>
                      <a:pt x="35" y="488"/>
                      <a:pt x="77" y="488"/>
                    </a:cubicBezTo>
                    <a:lnTo>
                      <a:pt x="410" y="488"/>
                    </a:lnTo>
                    <a:cubicBezTo>
                      <a:pt x="454" y="488"/>
                      <a:pt x="488" y="453"/>
                      <a:pt x="488" y="411"/>
                    </a:cubicBezTo>
                    <a:lnTo>
                      <a:pt x="488" y="77"/>
                    </a:lnTo>
                    <a:cubicBezTo>
                      <a:pt x="488" y="35"/>
                      <a:pt x="454" y="0"/>
                      <a:pt x="410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0"/>
              <p:cNvSpPr/>
              <p:nvPr/>
            </p:nvSpPr>
            <p:spPr>
              <a:xfrm>
                <a:off x="1811980" y="2676627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6" y="488"/>
                      <a:pt x="78" y="488"/>
                    </a:cubicBezTo>
                    <a:lnTo>
                      <a:pt x="411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1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0"/>
              <p:cNvSpPr/>
              <p:nvPr/>
            </p:nvSpPr>
            <p:spPr>
              <a:xfrm>
                <a:off x="1876239" y="2676627"/>
                <a:ext cx="30335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89" extrusionOk="0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lnTo>
                      <a:pt x="0" y="411"/>
                    </a:lnTo>
                    <a:cubicBezTo>
                      <a:pt x="0" y="453"/>
                      <a:pt x="35" y="488"/>
                      <a:pt x="78" y="488"/>
                    </a:cubicBezTo>
                    <a:lnTo>
                      <a:pt x="412" y="488"/>
                    </a:lnTo>
                    <a:cubicBezTo>
                      <a:pt x="455" y="488"/>
                      <a:pt x="490" y="453"/>
                      <a:pt x="490" y="411"/>
                    </a:cubicBezTo>
                    <a:lnTo>
                      <a:pt x="490" y="77"/>
                    </a:lnTo>
                    <a:cubicBezTo>
                      <a:pt x="490" y="35"/>
                      <a:pt x="455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50"/>
              <p:cNvSpPr/>
              <p:nvPr/>
            </p:nvSpPr>
            <p:spPr>
              <a:xfrm>
                <a:off x="1940498" y="2676627"/>
                <a:ext cx="30397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9" extrusionOk="0">
                    <a:moveTo>
                      <a:pt x="79" y="0"/>
                    </a:moveTo>
                    <a:cubicBezTo>
                      <a:pt x="36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6" y="488"/>
                      <a:pt x="79" y="488"/>
                    </a:cubicBezTo>
                    <a:lnTo>
                      <a:pt x="412" y="488"/>
                    </a:lnTo>
                    <a:cubicBezTo>
                      <a:pt x="456" y="488"/>
                      <a:pt x="491" y="453"/>
                      <a:pt x="491" y="411"/>
                    </a:cubicBezTo>
                    <a:lnTo>
                      <a:pt x="491" y="77"/>
                    </a:lnTo>
                    <a:cubicBezTo>
                      <a:pt x="491" y="35"/>
                      <a:pt x="456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0"/>
              <p:cNvSpPr/>
              <p:nvPr/>
            </p:nvSpPr>
            <p:spPr>
              <a:xfrm>
                <a:off x="2004819" y="2676627"/>
                <a:ext cx="30273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79" y="0"/>
                    </a:moveTo>
                    <a:cubicBezTo>
                      <a:pt x="35" y="0"/>
                      <a:pt x="1" y="35"/>
                      <a:pt x="1" y="77"/>
                    </a:cubicBezTo>
                    <a:lnTo>
                      <a:pt x="1" y="411"/>
                    </a:lnTo>
                    <a:cubicBezTo>
                      <a:pt x="1" y="453"/>
                      <a:pt x="35" y="488"/>
                      <a:pt x="79" y="488"/>
                    </a:cubicBezTo>
                    <a:lnTo>
                      <a:pt x="412" y="488"/>
                    </a:lnTo>
                    <a:cubicBezTo>
                      <a:pt x="454" y="488"/>
                      <a:pt x="489" y="453"/>
                      <a:pt x="489" y="411"/>
                    </a:cubicBezTo>
                    <a:lnTo>
                      <a:pt x="489" y="77"/>
                    </a:lnTo>
                    <a:cubicBezTo>
                      <a:pt x="489" y="35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rgbClr val="484C69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5" name="Google Shape;2135;p50"/>
            <p:cNvSpPr/>
            <p:nvPr/>
          </p:nvSpPr>
          <p:spPr>
            <a:xfrm>
              <a:off x="2594416" y="3531741"/>
              <a:ext cx="163374" cy="311952"/>
            </a:xfrm>
            <a:custGeom>
              <a:avLst/>
              <a:gdLst/>
              <a:ahLst/>
              <a:cxnLst/>
              <a:rect l="l" t="t" r="r" b="b"/>
              <a:pathLst>
                <a:path w="2639" h="5039" extrusionOk="0">
                  <a:moveTo>
                    <a:pt x="2189" y="0"/>
                  </a:moveTo>
                  <a:lnTo>
                    <a:pt x="254" y="319"/>
                  </a:lnTo>
                  <a:lnTo>
                    <a:pt x="0" y="4887"/>
                  </a:lnTo>
                  <a:cubicBezTo>
                    <a:pt x="0" y="4887"/>
                    <a:pt x="1128" y="5039"/>
                    <a:pt x="1916" y="5039"/>
                  </a:cubicBezTo>
                  <a:cubicBezTo>
                    <a:pt x="2050" y="5039"/>
                    <a:pt x="2175" y="5035"/>
                    <a:pt x="2282" y="5024"/>
                  </a:cubicBezTo>
                  <a:cubicBezTo>
                    <a:pt x="2282" y="4035"/>
                    <a:pt x="2638" y="554"/>
                    <a:pt x="2638" y="554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3097097" y="2487503"/>
              <a:ext cx="249425" cy="1097930"/>
            </a:xfrm>
            <a:custGeom>
              <a:avLst/>
              <a:gdLst/>
              <a:ahLst/>
              <a:cxnLst/>
              <a:rect l="l" t="t" r="r" b="b"/>
              <a:pathLst>
                <a:path w="4029" h="17735" extrusionOk="0">
                  <a:moveTo>
                    <a:pt x="1517" y="0"/>
                  </a:moveTo>
                  <a:cubicBezTo>
                    <a:pt x="1138" y="0"/>
                    <a:pt x="789" y="251"/>
                    <a:pt x="681" y="636"/>
                  </a:cubicBezTo>
                  <a:cubicBezTo>
                    <a:pt x="659" y="715"/>
                    <a:pt x="133" y="2618"/>
                    <a:pt x="64" y="5612"/>
                  </a:cubicBezTo>
                  <a:cubicBezTo>
                    <a:pt x="0" y="8360"/>
                    <a:pt x="325" y="12602"/>
                    <a:pt x="2240" y="17198"/>
                  </a:cubicBezTo>
                  <a:cubicBezTo>
                    <a:pt x="2379" y="17533"/>
                    <a:pt x="2702" y="17735"/>
                    <a:pt x="3042" y="17735"/>
                  </a:cubicBezTo>
                  <a:cubicBezTo>
                    <a:pt x="3154" y="17735"/>
                    <a:pt x="3267" y="17713"/>
                    <a:pt x="3376" y="17668"/>
                  </a:cubicBezTo>
                  <a:cubicBezTo>
                    <a:pt x="3819" y="17482"/>
                    <a:pt x="4029" y="16974"/>
                    <a:pt x="3845" y="16531"/>
                  </a:cubicBezTo>
                  <a:cubicBezTo>
                    <a:pt x="3179" y="14933"/>
                    <a:pt x="2718" y="13380"/>
                    <a:pt x="2405" y="11928"/>
                  </a:cubicBezTo>
                  <a:lnTo>
                    <a:pt x="3468" y="11928"/>
                  </a:lnTo>
                  <a:lnTo>
                    <a:pt x="2879" y="3734"/>
                  </a:lnTo>
                  <a:lnTo>
                    <a:pt x="3276" y="33"/>
                  </a:lnTo>
                  <a:lnTo>
                    <a:pt x="1753" y="33"/>
                  </a:lnTo>
                  <a:cubicBezTo>
                    <a:pt x="1674" y="11"/>
                    <a:pt x="159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2725348" y="2591444"/>
              <a:ext cx="372312" cy="369588"/>
            </a:xfrm>
            <a:custGeom>
              <a:avLst/>
              <a:gdLst/>
              <a:ahLst/>
              <a:cxnLst/>
              <a:rect l="l" t="t" r="r" b="b"/>
              <a:pathLst>
                <a:path w="6014" h="5970" extrusionOk="0">
                  <a:moveTo>
                    <a:pt x="4806" y="1"/>
                  </a:moveTo>
                  <a:cubicBezTo>
                    <a:pt x="4574" y="1"/>
                    <a:pt x="4333" y="84"/>
                    <a:pt x="4116" y="274"/>
                  </a:cubicBezTo>
                  <a:lnTo>
                    <a:pt x="4073" y="313"/>
                  </a:lnTo>
                  <a:cubicBezTo>
                    <a:pt x="2399" y="1928"/>
                    <a:pt x="0" y="4893"/>
                    <a:pt x="0" y="4893"/>
                  </a:cubicBezTo>
                  <a:lnTo>
                    <a:pt x="532" y="5664"/>
                  </a:lnTo>
                  <a:cubicBezTo>
                    <a:pt x="670" y="5864"/>
                    <a:pt x="891" y="5969"/>
                    <a:pt x="1114" y="5969"/>
                  </a:cubicBezTo>
                  <a:cubicBezTo>
                    <a:pt x="1282" y="5969"/>
                    <a:pt x="1452" y="5910"/>
                    <a:pt x="1588" y="5786"/>
                  </a:cubicBezTo>
                  <a:cubicBezTo>
                    <a:pt x="2685" y="4793"/>
                    <a:pt x="5179" y="2541"/>
                    <a:pt x="5579" y="1974"/>
                  </a:cubicBezTo>
                  <a:cubicBezTo>
                    <a:pt x="5707" y="1793"/>
                    <a:pt x="5786" y="1593"/>
                    <a:pt x="5833" y="1393"/>
                  </a:cubicBezTo>
                  <a:cubicBezTo>
                    <a:pt x="6013" y="625"/>
                    <a:pt x="5443" y="1"/>
                    <a:pt x="4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2704115" y="2583520"/>
              <a:ext cx="62527" cy="124806"/>
            </a:xfrm>
            <a:custGeom>
              <a:avLst/>
              <a:gdLst/>
              <a:ahLst/>
              <a:cxnLst/>
              <a:rect l="l" t="t" r="r" b="b"/>
              <a:pathLst>
                <a:path w="1010" h="2016" extrusionOk="0">
                  <a:moveTo>
                    <a:pt x="649" y="0"/>
                  </a:moveTo>
                  <a:lnTo>
                    <a:pt x="0" y="225"/>
                  </a:lnTo>
                  <a:cubicBezTo>
                    <a:pt x="0" y="225"/>
                    <a:pt x="70" y="1027"/>
                    <a:pt x="165" y="2015"/>
                  </a:cubicBezTo>
                  <a:cubicBezTo>
                    <a:pt x="500" y="1716"/>
                    <a:pt x="1010" y="1358"/>
                    <a:pt x="1010" y="1358"/>
                  </a:cubicBezTo>
                  <a:cubicBezTo>
                    <a:pt x="884" y="951"/>
                    <a:pt x="762" y="500"/>
                    <a:pt x="649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2729125" y="2458407"/>
              <a:ext cx="28725" cy="100847"/>
            </a:xfrm>
            <a:custGeom>
              <a:avLst/>
              <a:gdLst/>
              <a:ahLst/>
              <a:cxnLst/>
              <a:rect l="l" t="t" r="r" b="b"/>
              <a:pathLst>
                <a:path w="464" h="1629" extrusionOk="0">
                  <a:moveTo>
                    <a:pt x="147" y="1"/>
                  </a:moveTo>
                  <a:cubicBezTo>
                    <a:pt x="143" y="1"/>
                    <a:pt x="139" y="1"/>
                    <a:pt x="135" y="2"/>
                  </a:cubicBezTo>
                  <a:lnTo>
                    <a:pt x="71" y="71"/>
                  </a:lnTo>
                  <a:lnTo>
                    <a:pt x="0" y="1071"/>
                  </a:lnTo>
                  <a:lnTo>
                    <a:pt x="277" y="1629"/>
                  </a:lnTo>
                  <a:cubicBezTo>
                    <a:pt x="277" y="1629"/>
                    <a:pt x="464" y="1332"/>
                    <a:pt x="442" y="990"/>
                  </a:cubicBezTo>
                  <a:cubicBezTo>
                    <a:pt x="432" y="813"/>
                    <a:pt x="271" y="248"/>
                    <a:pt x="219" y="57"/>
                  </a:cubicBezTo>
                  <a:cubicBezTo>
                    <a:pt x="211" y="23"/>
                    <a:pt x="181" y="1"/>
                    <a:pt x="147" y="1"/>
                  </a:cubicBez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2679166" y="2430425"/>
              <a:ext cx="71503" cy="118800"/>
            </a:xfrm>
            <a:custGeom>
              <a:avLst/>
              <a:gdLst/>
              <a:ahLst/>
              <a:cxnLst/>
              <a:rect l="l" t="t" r="r" b="b"/>
              <a:pathLst>
                <a:path w="1155" h="1919" extrusionOk="0">
                  <a:moveTo>
                    <a:pt x="471" y="0"/>
                  </a:moveTo>
                  <a:cubicBezTo>
                    <a:pt x="433" y="5"/>
                    <a:pt x="407" y="38"/>
                    <a:pt x="412" y="76"/>
                  </a:cubicBezTo>
                  <a:lnTo>
                    <a:pt x="539" y="1175"/>
                  </a:lnTo>
                  <a:lnTo>
                    <a:pt x="328" y="168"/>
                  </a:lnTo>
                  <a:lnTo>
                    <a:pt x="257" y="121"/>
                  </a:lnTo>
                  <a:lnTo>
                    <a:pt x="207" y="189"/>
                  </a:lnTo>
                  <a:lnTo>
                    <a:pt x="328" y="1240"/>
                  </a:lnTo>
                  <a:lnTo>
                    <a:pt x="131" y="318"/>
                  </a:lnTo>
                  <a:lnTo>
                    <a:pt x="55" y="266"/>
                  </a:lnTo>
                  <a:lnTo>
                    <a:pt x="0" y="334"/>
                  </a:lnTo>
                  <a:lnTo>
                    <a:pt x="81" y="1894"/>
                  </a:lnTo>
                  <a:lnTo>
                    <a:pt x="678" y="1918"/>
                  </a:lnTo>
                  <a:lnTo>
                    <a:pt x="1155" y="1604"/>
                  </a:lnTo>
                  <a:lnTo>
                    <a:pt x="852" y="115"/>
                  </a:lnTo>
                  <a:cubicBezTo>
                    <a:pt x="845" y="84"/>
                    <a:pt x="818" y="62"/>
                    <a:pt x="788" y="62"/>
                  </a:cubicBezTo>
                  <a:cubicBezTo>
                    <a:pt x="783" y="62"/>
                    <a:pt x="778" y="63"/>
                    <a:pt x="772" y="64"/>
                  </a:cubicBezTo>
                  <a:lnTo>
                    <a:pt x="722" y="135"/>
                  </a:lnTo>
                  <a:lnTo>
                    <a:pt x="820" y="1135"/>
                  </a:lnTo>
                  <a:lnTo>
                    <a:pt x="544" y="5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2676814" y="2428197"/>
              <a:ext cx="76022" cy="123196"/>
            </a:xfrm>
            <a:custGeom>
              <a:avLst/>
              <a:gdLst/>
              <a:ahLst/>
              <a:cxnLst/>
              <a:rect l="l" t="t" r="r" b="b"/>
              <a:pathLst>
                <a:path w="1228" h="1990" extrusionOk="0">
                  <a:moveTo>
                    <a:pt x="512" y="71"/>
                  </a:moveTo>
                  <a:lnTo>
                    <a:pt x="548" y="96"/>
                  </a:lnTo>
                  <a:lnTo>
                    <a:pt x="826" y="1179"/>
                  </a:lnTo>
                  <a:lnTo>
                    <a:pt x="866" y="1205"/>
                  </a:lnTo>
                  <a:lnTo>
                    <a:pt x="894" y="1168"/>
                  </a:lnTo>
                  <a:lnTo>
                    <a:pt x="793" y="167"/>
                  </a:lnTo>
                  <a:lnTo>
                    <a:pt x="818" y="133"/>
                  </a:lnTo>
                  <a:lnTo>
                    <a:pt x="842" y="138"/>
                  </a:lnTo>
                  <a:lnTo>
                    <a:pt x="855" y="158"/>
                  </a:lnTo>
                  <a:lnTo>
                    <a:pt x="1154" y="1624"/>
                  </a:lnTo>
                  <a:lnTo>
                    <a:pt x="708" y="1920"/>
                  </a:lnTo>
                  <a:lnTo>
                    <a:pt x="151" y="1897"/>
                  </a:lnTo>
                  <a:lnTo>
                    <a:pt x="73" y="368"/>
                  </a:lnTo>
                  <a:lnTo>
                    <a:pt x="99" y="336"/>
                  </a:lnTo>
                  <a:lnTo>
                    <a:pt x="135" y="361"/>
                  </a:lnTo>
                  <a:lnTo>
                    <a:pt x="332" y="1282"/>
                  </a:lnTo>
                  <a:lnTo>
                    <a:pt x="372" y="1310"/>
                  </a:lnTo>
                  <a:lnTo>
                    <a:pt x="400" y="1272"/>
                  </a:lnTo>
                  <a:lnTo>
                    <a:pt x="280" y="220"/>
                  </a:lnTo>
                  <a:lnTo>
                    <a:pt x="301" y="191"/>
                  </a:lnTo>
                  <a:lnTo>
                    <a:pt x="332" y="212"/>
                  </a:lnTo>
                  <a:lnTo>
                    <a:pt x="544" y="1219"/>
                  </a:lnTo>
                  <a:lnTo>
                    <a:pt x="583" y="1246"/>
                  </a:lnTo>
                  <a:lnTo>
                    <a:pt x="612" y="1207"/>
                  </a:lnTo>
                  <a:lnTo>
                    <a:pt x="483" y="107"/>
                  </a:lnTo>
                  <a:lnTo>
                    <a:pt x="512" y="71"/>
                  </a:lnTo>
                  <a:close/>
                  <a:moveTo>
                    <a:pt x="515" y="1"/>
                  </a:moveTo>
                  <a:cubicBezTo>
                    <a:pt x="511" y="1"/>
                    <a:pt x="507" y="1"/>
                    <a:pt x="503" y="2"/>
                  </a:cubicBezTo>
                  <a:cubicBezTo>
                    <a:pt x="448" y="9"/>
                    <a:pt x="408" y="60"/>
                    <a:pt x="415" y="116"/>
                  </a:cubicBezTo>
                  <a:lnTo>
                    <a:pt x="454" y="458"/>
                  </a:lnTo>
                  <a:lnTo>
                    <a:pt x="400" y="197"/>
                  </a:lnTo>
                  <a:cubicBezTo>
                    <a:pt x="390" y="153"/>
                    <a:pt x="351" y="122"/>
                    <a:pt x="307" y="122"/>
                  </a:cubicBezTo>
                  <a:cubicBezTo>
                    <a:pt x="301" y="122"/>
                    <a:pt x="295" y="122"/>
                    <a:pt x="289" y="123"/>
                  </a:cubicBezTo>
                  <a:cubicBezTo>
                    <a:pt x="240" y="132"/>
                    <a:pt x="205" y="178"/>
                    <a:pt x="211" y="228"/>
                  </a:cubicBezTo>
                  <a:lnTo>
                    <a:pt x="248" y="561"/>
                  </a:lnTo>
                  <a:lnTo>
                    <a:pt x="202" y="346"/>
                  </a:lnTo>
                  <a:cubicBezTo>
                    <a:pt x="193" y="298"/>
                    <a:pt x="151" y="265"/>
                    <a:pt x="104" y="265"/>
                  </a:cubicBezTo>
                  <a:cubicBezTo>
                    <a:pt x="99" y="265"/>
                    <a:pt x="93" y="266"/>
                    <a:pt x="88" y="267"/>
                  </a:cubicBezTo>
                  <a:cubicBezTo>
                    <a:pt x="37" y="275"/>
                    <a:pt x="1" y="320"/>
                    <a:pt x="4" y="371"/>
                  </a:cubicBezTo>
                  <a:lnTo>
                    <a:pt x="85" y="1931"/>
                  </a:lnTo>
                  <a:lnTo>
                    <a:pt x="118" y="1963"/>
                  </a:lnTo>
                  <a:lnTo>
                    <a:pt x="718" y="1989"/>
                  </a:lnTo>
                  <a:lnTo>
                    <a:pt x="737" y="1983"/>
                  </a:lnTo>
                  <a:lnTo>
                    <a:pt x="1212" y="1669"/>
                  </a:lnTo>
                  <a:lnTo>
                    <a:pt x="1228" y="1633"/>
                  </a:lnTo>
                  <a:lnTo>
                    <a:pt x="923" y="144"/>
                  </a:lnTo>
                  <a:lnTo>
                    <a:pt x="880" y="78"/>
                  </a:lnTo>
                  <a:lnTo>
                    <a:pt x="802" y="65"/>
                  </a:lnTo>
                  <a:cubicBezTo>
                    <a:pt x="753" y="77"/>
                    <a:pt x="719" y="123"/>
                    <a:pt x="725" y="174"/>
                  </a:cubicBezTo>
                  <a:lnTo>
                    <a:pt x="779" y="719"/>
                  </a:lnTo>
                  <a:lnTo>
                    <a:pt x="779" y="719"/>
                  </a:lnTo>
                  <a:lnTo>
                    <a:pt x="615" y="78"/>
                  </a:lnTo>
                  <a:cubicBezTo>
                    <a:pt x="604" y="33"/>
                    <a:pt x="563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2680590" y="2505766"/>
              <a:ext cx="72432" cy="91685"/>
            </a:xfrm>
            <a:custGeom>
              <a:avLst/>
              <a:gdLst/>
              <a:ahLst/>
              <a:cxnLst/>
              <a:rect l="l" t="t" r="r" b="b"/>
              <a:pathLst>
                <a:path w="1170" h="1481" extrusionOk="0">
                  <a:moveTo>
                    <a:pt x="643" y="1"/>
                  </a:moveTo>
                  <a:cubicBezTo>
                    <a:pt x="519" y="1"/>
                    <a:pt x="393" y="44"/>
                    <a:pt x="292" y="135"/>
                  </a:cubicBezTo>
                  <a:cubicBezTo>
                    <a:pt x="71" y="338"/>
                    <a:pt x="0" y="641"/>
                    <a:pt x="105" y="909"/>
                  </a:cubicBezTo>
                  <a:cubicBezTo>
                    <a:pt x="225" y="1222"/>
                    <a:pt x="380" y="1481"/>
                    <a:pt x="380" y="1481"/>
                  </a:cubicBezTo>
                  <a:lnTo>
                    <a:pt x="1029" y="1256"/>
                  </a:lnTo>
                  <a:cubicBezTo>
                    <a:pt x="1029" y="1256"/>
                    <a:pt x="1170" y="658"/>
                    <a:pt x="1129" y="355"/>
                  </a:cubicBezTo>
                  <a:lnTo>
                    <a:pt x="1116" y="318"/>
                  </a:lnTo>
                  <a:cubicBezTo>
                    <a:pt x="1036" y="113"/>
                    <a:pt x="842" y="1"/>
                    <a:pt x="643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2699781" y="2668084"/>
              <a:ext cx="138611" cy="294123"/>
            </a:xfrm>
            <a:custGeom>
              <a:avLst/>
              <a:gdLst/>
              <a:ahLst/>
              <a:cxnLst/>
              <a:rect l="l" t="t" r="r" b="b"/>
              <a:pathLst>
                <a:path w="2239" h="4751" extrusionOk="0">
                  <a:moveTo>
                    <a:pt x="1082" y="0"/>
                  </a:moveTo>
                  <a:cubicBezTo>
                    <a:pt x="1068" y="0"/>
                    <a:pt x="566" y="353"/>
                    <a:pt x="235" y="649"/>
                  </a:cubicBezTo>
                  <a:cubicBezTo>
                    <a:pt x="137" y="738"/>
                    <a:pt x="53" y="820"/>
                    <a:pt x="1" y="888"/>
                  </a:cubicBezTo>
                  <a:cubicBezTo>
                    <a:pt x="8" y="1514"/>
                    <a:pt x="529" y="3522"/>
                    <a:pt x="548" y="3595"/>
                  </a:cubicBezTo>
                  <a:cubicBezTo>
                    <a:pt x="554" y="3634"/>
                    <a:pt x="558" y="3670"/>
                    <a:pt x="563" y="3705"/>
                  </a:cubicBezTo>
                  <a:cubicBezTo>
                    <a:pt x="621" y="4133"/>
                    <a:pt x="889" y="4504"/>
                    <a:pt x="1278" y="4693"/>
                  </a:cubicBezTo>
                  <a:cubicBezTo>
                    <a:pt x="1360" y="4732"/>
                    <a:pt x="1445" y="4750"/>
                    <a:pt x="1528" y="4750"/>
                  </a:cubicBezTo>
                  <a:cubicBezTo>
                    <a:pt x="1734" y="4750"/>
                    <a:pt x="1925" y="4636"/>
                    <a:pt x="2016" y="4442"/>
                  </a:cubicBezTo>
                  <a:cubicBezTo>
                    <a:pt x="2110" y="4241"/>
                    <a:pt x="2192" y="3976"/>
                    <a:pt x="2205" y="3654"/>
                  </a:cubicBezTo>
                  <a:cubicBezTo>
                    <a:pt x="2239" y="2772"/>
                    <a:pt x="1638" y="1807"/>
                    <a:pt x="1083" y="0"/>
                  </a:cubicBezTo>
                  <a:cubicBezTo>
                    <a:pt x="1083" y="0"/>
                    <a:pt x="1083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2527867" y="2628774"/>
              <a:ext cx="215995" cy="56955"/>
            </a:xfrm>
            <a:custGeom>
              <a:avLst/>
              <a:gdLst/>
              <a:ahLst/>
              <a:cxnLst/>
              <a:rect l="l" t="t" r="r" b="b"/>
              <a:pathLst>
                <a:path w="3489" h="920" extrusionOk="0">
                  <a:moveTo>
                    <a:pt x="264" y="1"/>
                  </a:moveTo>
                  <a:cubicBezTo>
                    <a:pt x="118" y="1"/>
                    <a:pt x="0" y="120"/>
                    <a:pt x="0" y="265"/>
                  </a:cubicBezTo>
                  <a:lnTo>
                    <a:pt x="0" y="919"/>
                  </a:lnTo>
                  <a:lnTo>
                    <a:pt x="3489" y="919"/>
                  </a:lnTo>
                  <a:lnTo>
                    <a:pt x="3489" y="265"/>
                  </a:lnTo>
                  <a:cubicBezTo>
                    <a:pt x="3489" y="120"/>
                    <a:pt x="3370" y="1"/>
                    <a:pt x="3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2487566" y="2628774"/>
              <a:ext cx="207328" cy="56955"/>
            </a:xfrm>
            <a:custGeom>
              <a:avLst/>
              <a:gdLst/>
              <a:ahLst/>
              <a:cxnLst/>
              <a:rect l="l" t="t" r="r" b="b"/>
              <a:pathLst>
                <a:path w="3349" h="920" extrusionOk="0">
                  <a:moveTo>
                    <a:pt x="265" y="1"/>
                  </a:moveTo>
                  <a:cubicBezTo>
                    <a:pt x="120" y="1"/>
                    <a:pt x="1" y="120"/>
                    <a:pt x="1" y="265"/>
                  </a:cubicBezTo>
                  <a:lnTo>
                    <a:pt x="1" y="919"/>
                  </a:lnTo>
                  <a:lnTo>
                    <a:pt x="3349" y="919"/>
                  </a:lnTo>
                  <a:lnTo>
                    <a:pt x="3349" y="265"/>
                  </a:lnTo>
                  <a:cubicBezTo>
                    <a:pt x="3349" y="120"/>
                    <a:pt x="3230" y="1"/>
                    <a:pt x="3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2457665" y="2996560"/>
              <a:ext cx="308795" cy="45131"/>
            </a:xfrm>
            <a:custGeom>
              <a:avLst/>
              <a:gdLst/>
              <a:ahLst/>
              <a:cxnLst/>
              <a:rect l="l" t="t" r="r" b="b"/>
              <a:pathLst>
                <a:path w="4988" h="729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lnTo>
                    <a:pt x="0" y="728"/>
                  </a:lnTo>
                  <a:lnTo>
                    <a:pt x="4988" y="728"/>
                  </a:lnTo>
                  <a:cubicBezTo>
                    <a:pt x="4988" y="327"/>
                    <a:pt x="4662" y="1"/>
                    <a:pt x="4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2413154" y="2573182"/>
              <a:ext cx="29654" cy="468516"/>
            </a:xfrm>
            <a:custGeom>
              <a:avLst/>
              <a:gdLst/>
              <a:ahLst/>
              <a:cxnLst/>
              <a:rect l="l" t="t" r="r" b="b"/>
              <a:pathLst>
                <a:path w="479" h="7568" extrusionOk="0">
                  <a:moveTo>
                    <a:pt x="135" y="1"/>
                  </a:moveTo>
                  <a:cubicBezTo>
                    <a:pt x="60" y="1"/>
                    <a:pt x="1" y="62"/>
                    <a:pt x="1" y="135"/>
                  </a:cubicBezTo>
                  <a:lnTo>
                    <a:pt x="1" y="7567"/>
                  </a:lnTo>
                  <a:lnTo>
                    <a:pt x="479" y="7567"/>
                  </a:lnTo>
                  <a:lnTo>
                    <a:pt x="479" y="135"/>
                  </a:lnTo>
                  <a:cubicBezTo>
                    <a:pt x="479" y="62"/>
                    <a:pt x="419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2506509" y="2812078"/>
              <a:ext cx="132730" cy="59617"/>
            </a:xfrm>
            <a:custGeom>
              <a:avLst/>
              <a:gdLst/>
              <a:ahLst/>
              <a:cxnLst/>
              <a:rect l="l" t="t" r="r" b="b"/>
              <a:pathLst>
                <a:path w="2144" h="963" extrusionOk="0">
                  <a:moveTo>
                    <a:pt x="1" y="1"/>
                  </a:moveTo>
                  <a:lnTo>
                    <a:pt x="380" y="963"/>
                  </a:lnTo>
                  <a:lnTo>
                    <a:pt x="1764" y="963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2428569" y="2685666"/>
              <a:ext cx="388779" cy="126477"/>
            </a:xfrm>
            <a:custGeom>
              <a:avLst/>
              <a:gdLst/>
              <a:ahLst/>
              <a:cxnLst/>
              <a:rect l="l" t="t" r="r" b="b"/>
              <a:pathLst>
                <a:path w="6280" h="2043" extrusionOk="0">
                  <a:moveTo>
                    <a:pt x="787" y="0"/>
                  </a:moveTo>
                  <a:cubicBezTo>
                    <a:pt x="606" y="0"/>
                    <a:pt x="447" y="119"/>
                    <a:pt x="396" y="293"/>
                  </a:cubicBezTo>
                  <a:lnTo>
                    <a:pt x="79" y="1517"/>
                  </a:lnTo>
                  <a:cubicBezTo>
                    <a:pt x="1" y="1779"/>
                    <a:pt x="198" y="2043"/>
                    <a:pt x="472" y="2043"/>
                  </a:cubicBezTo>
                  <a:lnTo>
                    <a:pt x="5493" y="2043"/>
                  </a:lnTo>
                  <a:cubicBezTo>
                    <a:pt x="5675" y="2043"/>
                    <a:pt x="5835" y="1923"/>
                    <a:pt x="5885" y="1750"/>
                  </a:cubicBezTo>
                  <a:lnTo>
                    <a:pt x="6203" y="525"/>
                  </a:lnTo>
                  <a:cubicBezTo>
                    <a:pt x="6279" y="263"/>
                    <a:pt x="6084" y="0"/>
                    <a:pt x="5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2356757" y="2685666"/>
              <a:ext cx="388717" cy="126477"/>
            </a:xfrm>
            <a:custGeom>
              <a:avLst/>
              <a:gdLst/>
              <a:ahLst/>
              <a:cxnLst/>
              <a:rect l="l" t="t" r="r" b="b"/>
              <a:pathLst>
                <a:path w="6279" h="2043" extrusionOk="0">
                  <a:moveTo>
                    <a:pt x="787" y="0"/>
                  </a:moveTo>
                  <a:cubicBezTo>
                    <a:pt x="606" y="0"/>
                    <a:pt x="446" y="119"/>
                    <a:pt x="396" y="293"/>
                  </a:cubicBezTo>
                  <a:lnTo>
                    <a:pt x="79" y="1517"/>
                  </a:lnTo>
                  <a:cubicBezTo>
                    <a:pt x="0" y="1779"/>
                    <a:pt x="197" y="2043"/>
                    <a:pt x="470" y="2043"/>
                  </a:cubicBezTo>
                  <a:lnTo>
                    <a:pt x="5492" y="2043"/>
                  </a:lnTo>
                  <a:cubicBezTo>
                    <a:pt x="5673" y="2043"/>
                    <a:pt x="5834" y="1923"/>
                    <a:pt x="5885" y="1750"/>
                  </a:cubicBezTo>
                  <a:lnTo>
                    <a:pt x="6202" y="525"/>
                  </a:lnTo>
                  <a:cubicBezTo>
                    <a:pt x="6279" y="263"/>
                    <a:pt x="6083" y="0"/>
                    <a:pt x="5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1802694" y="3112634"/>
              <a:ext cx="67851" cy="1162561"/>
            </a:xfrm>
            <a:custGeom>
              <a:avLst/>
              <a:gdLst/>
              <a:ahLst/>
              <a:cxnLst/>
              <a:rect l="l" t="t" r="r" b="b"/>
              <a:pathLst>
                <a:path w="1096" h="18779" extrusionOk="0">
                  <a:moveTo>
                    <a:pt x="0" y="1"/>
                  </a:moveTo>
                  <a:lnTo>
                    <a:pt x="0" y="18778"/>
                  </a:lnTo>
                  <a:lnTo>
                    <a:pt x="1096" y="1877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2592064" y="3112634"/>
              <a:ext cx="67789" cy="1162561"/>
            </a:xfrm>
            <a:custGeom>
              <a:avLst/>
              <a:gdLst/>
              <a:ahLst/>
              <a:cxnLst/>
              <a:rect l="l" t="t" r="r" b="b"/>
              <a:pathLst>
                <a:path w="1095" h="18779" extrusionOk="0">
                  <a:moveTo>
                    <a:pt x="1" y="1"/>
                  </a:moveTo>
                  <a:lnTo>
                    <a:pt x="1" y="18778"/>
                  </a:lnTo>
                  <a:lnTo>
                    <a:pt x="1094" y="18778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3035933" y="3618286"/>
              <a:ext cx="54912" cy="589731"/>
            </a:xfrm>
            <a:custGeom>
              <a:avLst/>
              <a:gdLst/>
              <a:ahLst/>
              <a:cxnLst/>
              <a:rect l="l" t="t" r="r" b="b"/>
              <a:pathLst>
                <a:path w="887" h="9526" extrusionOk="0">
                  <a:moveTo>
                    <a:pt x="887" y="0"/>
                  </a:moveTo>
                  <a:lnTo>
                    <a:pt x="0" y="36"/>
                  </a:lnTo>
                  <a:lnTo>
                    <a:pt x="0" y="9525"/>
                  </a:lnTo>
                  <a:lnTo>
                    <a:pt x="887" y="952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3020828" y="3618286"/>
              <a:ext cx="84999" cy="72617"/>
            </a:xfrm>
            <a:custGeom>
              <a:avLst/>
              <a:gdLst/>
              <a:ahLst/>
              <a:cxnLst/>
              <a:rect l="l" t="t" r="r" b="b"/>
              <a:pathLst>
                <a:path w="1373" h="1173" extrusionOk="0">
                  <a:moveTo>
                    <a:pt x="1" y="0"/>
                  </a:moveTo>
                  <a:lnTo>
                    <a:pt x="1" y="1045"/>
                  </a:lnTo>
                  <a:cubicBezTo>
                    <a:pt x="1" y="1114"/>
                    <a:pt x="59" y="1172"/>
                    <a:pt x="130" y="1172"/>
                  </a:cubicBezTo>
                  <a:lnTo>
                    <a:pt x="1245" y="1172"/>
                  </a:lnTo>
                  <a:cubicBezTo>
                    <a:pt x="1316" y="1172"/>
                    <a:pt x="1373" y="1114"/>
                    <a:pt x="1373" y="1045"/>
                  </a:cubicBezTo>
                  <a:lnTo>
                    <a:pt x="1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3205247" y="4215187"/>
              <a:ext cx="27673" cy="58750"/>
            </a:xfrm>
            <a:custGeom>
              <a:avLst/>
              <a:gdLst/>
              <a:ahLst/>
              <a:cxnLst/>
              <a:rect l="l" t="t" r="r" b="b"/>
              <a:pathLst>
                <a:path w="447" h="949" extrusionOk="0">
                  <a:moveTo>
                    <a:pt x="209" y="1"/>
                  </a:moveTo>
                  <a:cubicBezTo>
                    <a:pt x="93" y="1"/>
                    <a:pt x="0" y="212"/>
                    <a:pt x="0" y="474"/>
                  </a:cubicBezTo>
                  <a:cubicBezTo>
                    <a:pt x="0" y="737"/>
                    <a:pt x="93" y="948"/>
                    <a:pt x="209" y="948"/>
                  </a:cubicBezTo>
                  <a:lnTo>
                    <a:pt x="446" y="948"/>
                  </a:lnTo>
                  <a:lnTo>
                    <a:pt x="416" y="784"/>
                  </a:lnTo>
                  <a:lnTo>
                    <a:pt x="383" y="729"/>
                  </a:lnTo>
                  <a:cubicBezTo>
                    <a:pt x="404" y="655"/>
                    <a:pt x="416" y="568"/>
                    <a:pt x="416" y="474"/>
                  </a:cubicBezTo>
                  <a:cubicBezTo>
                    <a:pt x="416" y="212"/>
                    <a:pt x="323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3220043" y="4215187"/>
              <a:ext cx="25815" cy="58750"/>
            </a:xfrm>
            <a:custGeom>
              <a:avLst/>
              <a:gdLst/>
              <a:ahLst/>
              <a:cxnLst/>
              <a:rect l="l" t="t" r="r" b="b"/>
              <a:pathLst>
                <a:path w="417" h="949" extrusionOk="0">
                  <a:moveTo>
                    <a:pt x="207" y="1"/>
                  </a:moveTo>
                  <a:cubicBezTo>
                    <a:pt x="93" y="1"/>
                    <a:pt x="0" y="212"/>
                    <a:pt x="0" y="474"/>
                  </a:cubicBezTo>
                  <a:cubicBezTo>
                    <a:pt x="0" y="737"/>
                    <a:pt x="93" y="948"/>
                    <a:pt x="207" y="948"/>
                  </a:cubicBezTo>
                  <a:cubicBezTo>
                    <a:pt x="323" y="948"/>
                    <a:pt x="416" y="737"/>
                    <a:pt x="416" y="474"/>
                  </a:cubicBezTo>
                  <a:cubicBezTo>
                    <a:pt x="416" y="212"/>
                    <a:pt x="323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3090782" y="4150805"/>
              <a:ext cx="160464" cy="94409"/>
            </a:xfrm>
            <a:custGeom>
              <a:avLst/>
              <a:gdLst/>
              <a:ahLst/>
              <a:cxnLst/>
              <a:rect l="l" t="t" r="r" b="b"/>
              <a:pathLst>
                <a:path w="2592" h="1525" extrusionOk="0">
                  <a:moveTo>
                    <a:pt x="1" y="0"/>
                  </a:moveTo>
                  <a:lnTo>
                    <a:pt x="1" y="922"/>
                  </a:lnTo>
                  <a:cubicBezTo>
                    <a:pt x="1" y="922"/>
                    <a:pt x="1606" y="1007"/>
                    <a:pt x="2462" y="1516"/>
                  </a:cubicBezTo>
                  <a:cubicBezTo>
                    <a:pt x="2473" y="1522"/>
                    <a:pt x="2483" y="1524"/>
                    <a:pt x="2493" y="1524"/>
                  </a:cubicBezTo>
                  <a:cubicBezTo>
                    <a:pt x="2545" y="1524"/>
                    <a:pt x="2591" y="1452"/>
                    <a:pt x="2591" y="1356"/>
                  </a:cubicBezTo>
                  <a:cubicBezTo>
                    <a:pt x="2591" y="1136"/>
                    <a:pt x="2513" y="938"/>
                    <a:pt x="2395" y="855"/>
                  </a:cubicBezTo>
                  <a:cubicBezTo>
                    <a:pt x="1999" y="577"/>
                    <a:pt x="105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2880734" y="4215187"/>
              <a:ext cx="27735" cy="58750"/>
            </a:xfrm>
            <a:custGeom>
              <a:avLst/>
              <a:gdLst/>
              <a:ahLst/>
              <a:cxnLst/>
              <a:rect l="l" t="t" r="r" b="b"/>
              <a:pathLst>
                <a:path w="448" h="949" extrusionOk="0">
                  <a:moveTo>
                    <a:pt x="208" y="1"/>
                  </a:moveTo>
                  <a:cubicBezTo>
                    <a:pt x="94" y="1"/>
                    <a:pt x="1" y="212"/>
                    <a:pt x="1" y="474"/>
                  </a:cubicBezTo>
                  <a:cubicBezTo>
                    <a:pt x="1" y="737"/>
                    <a:pt x="94" y="948"/>
                    <a:pt x="208" y="948"/>
                  </a:cubicBezTo>
                  <a:lnTo>
                    <a:pt x="447" y="948"/>
                  </a:lnTo>
                  <a:lnTo>
                    <a:pt x="417" y="784"/>
                  </a:lnTo>
                  <a:lnTo>
                    <a:pt x="383" y="729"/>
                  </a:lnTo>
                  <a:cubicBezTo>
                    <a:pt x="404" y="655"/>
                    <a:pt x="417" y="568"/>
                    <a:pt x="417" y="474"/>
                  </a:cubicBezTo>
                  <a:cubicBezTo>
                    <a:pt x="417" y="212"/>
                    <a:pt x="323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2895467" y="4215187"/>
              <a:ext cx="25815" cy="58750"/>
            </a:xfrm>
            <a:custGeom>
              <a:avLst/>
              <a:gdLst/>
              <a:ahLst/>
              <a:cxnLst/>
              <a:rect l="l" t="t" r="r" b="b"/>
              <a:pathLst>
                <a:path w="417" h="949" extrusionOk="0">
                  <a:moveTo>
                    <a:pt x="209" y="1"/>
                  </a:moveTo>
                  <a:cubicBezTo>
                    <a:pt x="93" y="1"/>
                    <a:pt x="1" y="212"/>
                    <a:pt x="1" y="474"/>
                  </a:cubicBezTo>
                  <a:cubicBezTo>
                    <a:pt x="1" y="737"/>
                    <a:pt x="93" y="948"/>
                    <a:pt x="209" y="948"/>
                  </a:cubicBezTo>
                  <a:cubicBezTo>
                    <a:pt x="324" y="948"/>
                    <a:pt x="416" y="737"/>
                    <a:pt x="416" y="474"/>
                  </a:cubicBezTo>
                  <a:cubicBezTo>
                    <a:pt x="416" y="212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2875410" y="4150805"/>
              <a:ext cx="160279" cy="94409"/>
            </a:xfrm>
            <a:custGeom>
              <a:avLst/>
              <a:gdLst/>
              <a:ahLst/>
              <a:cxnLst/>
              <a:rect l="l" t="t" r="r" b="b"/>
              <a:pathLst>
                <a:path w="2589" h="1525" extrusionOk="0">
                  <a:moveTo>
                    <a:pt x="2589" y="0"/>
                  </a:moveTo>
                  <a:cubicBezTo>
                    <a:pt x="1539" y="0"/>
                    <a:pt x="591" y="577"/>
                    <a:pt x="196" y="855"/>
                  </a:cubicBezTo>
                  <a:cubicBezTo>
                    <a:pt x="77" y="938"/>
                    <a:pt x="0" y="1136"/>
                    <a:pt x="0" y="1356"/>
                  </a:cubicBezTo>
                  <a:cubicBezTo>
                    <a:pt x="0" y="1452"/>
                    <a:pt x="46" y="1524"/>
                    <a:pt x="97" y="1524"/>
                  </a:cubicBezTo>
                  <a:cubicBezTo>
                    <a:pt x="107" y="1524"/>
                    <a:pt x="117" y="1522"/>
                    <a:pt x="128" y="1516"/>
                  </a:cubicBezTo>
                  <a:cubicBezTo>
                    <a:pt x="984" y="1007"/>
                    <a:pt x="2589" y="922"/>
                    <a:pt x="2589" y="922"/>
                  </a:cubicBezTo>
                  <a:lnTo>
                    <a:pt x="2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3302750" y="4215187"/>
              <a:ext cx="44450" cy="58750"/>
            </a:xfrm>
            <a:custGeom>
              <a:avLst/>
              <a:gdLst/>
              <a:ahLst/>
              <a:cxnLst/>
              <a:rect l="l" t="t" r="r" b="b"/>
              <a:pathLst>
                <a:path w="718" h="949" extrusionOk="0">
                  <a:moveTo>
                    <a:pt x="358" y="1"/>
                  </a:moveTo>
                  <a:cubicBezTo>
                    <a:pt x="161" y="1"/>
                    <a:pt x="0" y="212"/>
                    <a:pt x="0" y="474"/>
                  </a:cubicBezTo>
                  <a:cubicBezTo>
                    <a:pt x="0" y="737"/>
                    <a:pt x="161" y="948"/>
                    <a:pt x="358" y="948"/>
                  </a:cubicBezTo>
                  <a:cubicBezTo>
                    <a:pt x="556" y="948"/>
                    <a:pt x="717" y="737"/>
                    <a:pt x="717" y="474"/>
                  </a:cubicBezTo>
                  <a:cubicBezTo>
                    <a:pt x="717" y="212"/>
                    <a:pt x="556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3313646" y="4215187"/>
              <a:ext cx="44450" cy="58750"/>
            </a:xfrm>
            <a:custGeom>
              <a:avLst/>
              <a:gdLst/>
              <a:ahLst/>
              <a:cxnLst/>
              <a:rect l="l" t="t" r="r" b="b"/>
              <a:pathLst>
                <a:path w="718" h="949" extrusionOk="0">
                  <a:moveTo>
                    <a:pt x="359" y="1"/>
                  </a:moveTo>
                  <a:cubicBezTo>
                    <a:pt x="160" y="1"/>
                    <a:pt x="1" y="212"/>
                    <a:pt x="1" y="474"/>
                  </a:cubicBezTo>
                  <a:cubicBezTo>
                    <a:pt x="1" y="737"/>
                    <a:pt x="160" y="948"/>
                    <a:pt x="359" y="948"/>
                  </a:cubicBezTo>
                  <a:cubicBezTo>
                    <a:pt x="557" y="948"/>
                    <a:pt x="718" y="737"/>
                    <a:pt x="718" y="474"/>
                  </a:cubicBezTo>
                  <a:cubicBezTo>
                    <a:pt x="718" y="212"/>
                    <a:pt x="557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3090782" y="4150805"/>
              <a:ext cx="276603" cy="94409"/>
            </a:xfrm>
            <a:custGeom>
              <a:avLst/>
              <a:gdLst/>
              <a:ahLst/>
              <a:cxnLst/>
              <a:rect l="l" t="t" r="r" b="b"/>
              <a:pathLst>
                <a:path w="4468" h="1525" extrusionOk="0">
                  <a:moveTo>
                    <a:pt x="1" y="0"/>
                  </a:moveTo>
                  <a:lnTo>
                    <a:pt x="1" y="922"/>
                  </a:lnTo>
                  <a:cubicBezTo>
                    <a:pt x="1" y="922"/>
                    <a:pt x="2769" y="1007"/>
                    <a:pt x="4247" y="1516"/>
                  </a:cubicBezTo>
                  <a:cubicBezTo>
                    <a:pt x="4264" y="1522"/>
                    <a:pt x="4282" y="1524"/>
                    <a:pt x="4300" y="1524"/>
                  </a:cubicBezTo>
                  <a:cubicBezTo>
                    <a:pt x="4388" y="1524"/>
                    <a:pt x="4467" y="1452"/>
                    <a:pt x="4467" y="1356"/>
                  </a:cubicBezTo>
                  <a:cubicBezTo>
                    <a:pt x="4467" y="1136"/>
                    <a:pt x="4334" y="938"/>
                    <a:pt x="4130" y="855"/>
                  </a:cubicBezTo>
                  <a:cubicBezTo>
                    <a:pt x="3447" y="577"/>
                    <a:pt x="1813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2768559" y="4215187"/>
              <a:ext cx="44573" cy="58750"/>
            </a:xfrm>
            <a:custGeom>
              <a:avLst/>
              <a:gdLst/>
              <a:ahLst/>
              <a:cxnLst/>
              <a:rect l="l" t="t" r="r" b="b"/>
              <a:pathLst>
                <a:path w="720" h="949" extrusionOk="0">
                  <a:moveTo>
                    <a:pt x="360" y="1"/>
                  </a:moveTo>
                  <a:cubicBezTo>
                    <a:pt x="161" y="1"/>
                    <a:pt x="1" y="212"/>
                    <a:pt x="1" y="474"/>
                  </a:cubicBezTo>
                  <a:cubicBezTo>
                    <a:pt x="1" y="737"/>
                    <a:pt x="161" y="948"/>
                    <a:pt x="360" y="948"/>
                  </a:cubicBezTo>
                  <a:cubicBezTo>
                    <a:pt x="558" y="948"/>
                    <a:pt x="719" y="737"/>
                    <a:pt x="719" y="474"/>
                  </a:cubicBezTo>
                  <a:cubicBezTo>
                    <a:pt x="719" y="212"/>
                    <a:pt x="558" y="1"/>
                    <a:pt x="360" y="1"/>
                  </a:cubicBezTo>
                  <a:close/>
                </a:path>
              </a:pathLst>
            </a:custGeom>
            <a:solidFill>
              <a:srgbClr val="6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2757726" y="4215187"/>
              <a:ext cx="44450" cy="58750"/>
            </a:xfrm>
            <a:custGeom>
              <a:avLst/>
              <a:gdLst/>
              <a:ahLst/>
              <a:cxnLst/>
              <a:rect l="l" t="t" r="r" b="b"/>
              <a:pathLst>
                <a:path w="718" h="949" extrusionOk="0">
                  <a:moveTo>
                    <a:pt x="358" y="1"/>
                  </a:moveTo>
                  <a:cubicBezTo>
                    <a:pt x="161" y="1"/>
                    <a:pt x="0" y="212"/>
                    <a:pt x="0" y="474"/>
                  </a:cubicBezTo>
                  <a:cubicBezTo>
                    <a:pt x="0" y="737"/>
                    <a:pt x="161" y="948"/>
                    <a:pt x="358" y="948"/>
                  </a:cubicBezTo>
                  <a:cubicBezTo>
                    <a:pt x="557" y="948"/>
                    <a:pt x="717" y="737"/>
                    <a:pt x="717" y="474"/>
                  </a:cubicBezTo>
                  <a:cubicBezTo>
                    <a:pt x="717" y="212"/>
                    <a:pt x="557" y="1"/>
                    <a:pt x="358" y="1"/>
                  </a:cubicBezTo>
                  <a:close/>
                </a:path>
              </a:pathLst>
            </a:custGeom>
            <a:solidFill>
              <a:srgbClr val="8F7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2748378" y="4150805"/>
              <a:ext cx="276541" cy="94409"/>
            </a:xfrm>
            <a:custGeom>
              <a:avLst/>
              <a:gdLst/>
              <a:ahLst/>
              <a:cxnLst/>
              <a:rect l="l" t="t" r="r" b="b"/>
              <a:pathLst>
                <a:path w="4467" h="1525" extrusionOk="0">
                  <a:moveTo>
                    <a:pt x="4467" y="0"/>
                  </a:moveTo>
                  <a:cubicBezTo>
                    <a:pt x="2656" y="0"/>
                    <a:pt x="1022" y="577"/>
                    <a:pt x="338" y="855"/>
                  </a:cubicBezTo>
                  <a:cubicBezTo>
                    <a:pt x="134" y="938"/>
                    <a:pt x="1" y="1136"/>
                    <a:pt x="1" y="1356"/>
                  </a:cubicBezTo>
                  <a:cubicBezTo>
                    <a:pt x="1" y="1452"/>
                    <a:pt x="80" y="1524"/>
                    <a:pt x="169" y="1524"/>
                  </a:cubicBezTo>
                  <a:cubicBezTo>
                    <a:pt x="187" y="1524"/>
                    <a:pt x="205" y="1522"/>
                    <a:pt x="222" y="1516"/>
                  </a:cubicBezTo>
                  <a:cubicBezTo>
                    <a:pt x="1699" y="1007"/>
                    <a:pt x="4467" y="922"/>
                    <a:pt x="4467" y="922"/>
                  </a:cubicBezTo>
                  <a:lnTo>
                    <a:pt x="44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3018042" y="4150805"/>
              <a:ext cx="90385" cy="57079"/>
            </a:xfrm>
            <a:custGeom>
              <a:avLst/>
              <a:gdLst/>
              <a:ahLst/>
              <a:cxnLst/>
              <a:rect l="l" t="t" r="r" b="b"/>
              <a:pathLst>
                <a:path w="1460" h="922" extrusionOk="0">
                  <a:moveTo>
                    <a:pt x="152" y="0"/>
                  </a:moveTo>
                  <a:cubicBezTo>
                    <a:pt x="68" y="0"/>
                    <a:pt x="1" y="67"/>
                    <a:pt x="1" y="150"/>
                  </a:cubicBezTo>
                  <a:lnTo>
                    <a:pt x="1" y="773"/>
                  </a:lnTo>
                  <a:cubicBezTo>
                    <a:pt x="1" y="855"/>
                    <a:pt x="68" y="922"/>
                    <a:pt x="152" y="922"/>
                  </a:cubicBezTo>
                  <a:lnTo>
                    <a:pt x="1311" y="922"/>
                  </a:lnTo>
                  <a:cubicBezTo>
                    <a:pt x="1393" y="922"/>
                    <a:pt x="1460" y="855"/>
                    <a:pt x="1460" y="773"/>
                  </a:cubicBezTo>
                  <a:lnTo>
                    <a:pt x="1460" y="150"/>
                  </a:lnTo>
                  <a:cubicBezTo>
                    <a:pt x="1460" y="67"/>
                    <a:pt x="1393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3030176" y="4108894"/>
              <a:ext cx="66179" cy="41973"/>
            </a:xfrm>
            <a:custGeom>
              <a:avLst/>
              <a:gdLst/>
              <a:ahLst/>
              <a:cxnLst/>
              <a:rect l="l" t="t" r="r" b="b"/>
              <a:pathLst>
                <a:path w="1069" h="678" extrusionOk="0">
                  <a:moveTo>
                    <a:pt x="111" y="1"/>
                  </a:moveTo>
                  <a:cubicBezTo>
                    <a:pt x="50" y="1"/>
                    <a:pt x="0" y="50"/>
                    <a:pt x="0" y="111"/>
                  </a:cubicBezTo>
                  <a:lnTo>
                    <a:pt x="0" y="677"/>
                  </a:lnTo>
                  <a:lnTo>
                    <a:pt x="1068" y="677"/>
                  </a:lnTo>
                  <a:lnTo>
                    <a:pt x="1068" y="111"/>
                  </a:lnTo>
                  <a:cubicBezTo>
                    <a:pt x="1068" y="50"/>
                    <a:pt x="1019" y="1"/>
                    <a:pt x="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3035933" y="3690840"/>
              <a:ext cx="54912" cy="418123"/>
            </a:xfrm>
            <a:custGeom>
              <a:avLst/>
              <a:gdLst/>
              <a:ahLst/>
              <a:cxnLst/>
              <a:rect l="l" t="t" r="r" b="b"/>
              <a:pathLst>
                <a:path w="887" h="6754" extrusionOk="0">
                  <a:moveTo>
                    <a:pt x="0" y="0"/>
                  </a:moveTo>
                  <a:lnTo>
                    <a:pt x="0" y="160"/>
                  </a:lnTo>
                  <a:lnTo>
                    <a:pt x="187" y="160"/>
                  </a:lnTo>
                  <a:cubicBezTo>
                    <a:pt x="491" y="160"/>
                    <a:pt x="739" y="404"/>
                    <a:pt x="743" y="707"/>
                  </a:cubicBezTo>
                  <a:lnTo>
                    <a:pt x="814" y="6754"/>
                  </a:lnTo>
                  <a:lnTo>
                    <a:pt x="887" y="6754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2400216" y="4107594"/>
              <a:ext cx="255926" cy="167584"/>
            </a:xfrm>
            <a:custGeom>
              <a:avLst/>
              <a:gdLst/>
              <a:ahLst/>
              <a:cxnLst/>
              <a:rect l="l" t="t" r="r" b="b"/>
              <a:pathLst>
                <a:path w="4134" h="2707" extrusionOk="0">
                  <a:moveTo>
                    <a:pt x="3423" y="0"/>
                  </a:moveTo>
                  <a:lnTo>
                    <a:pt x="1852" y="493"/>
                  </a:lnTo>
                  <a:cubicBezTo>
                    <a:pt x="1399" y="1337"/>
                    <a:pt x="864" y="1726"/>
                    <a:pt x="475" y="1904"/>
                  </a:cubicBezTo>
                  <a:cubicBezTo>
                    <a:pt x="172" y="2041"/>
                    <a:pt x="1" y="2369"/>
                    <a:pt x="69" y="2695"/>
                  </a:cubicBezTo>
                  <a:lnTo>
                    <a:pt x="1518" y="2706"/>
                  </a:lnTo>
                  <a:lnTo>
                    <a:pt x="4134" y="1336"/>
                  </a:lnTo>
                  <a:cubicBezTo>
                    <a:pt x="4088" y="700"/>
                    <a:pt x="3934" y="423"/>
                    <a:pt x="3443" y="18"/>
                  </a:cubicBezTo>
                  <a:lnTo>
                    <a:pt x="34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2328342" y="3289872"/>
              <a:ext cx="296104" cy="848257"/>
            </a:xfrm>
            <a:custGeom>
              <a:avLst/>
              <a:gdLst/>
              <a:ahLst/>
              <a:cxnLst/>
              <a:rect l="l" t="t" r="r" b="b"/>
              <a:pathLst>
                <a:path w="4783" h="13702" extrusionOk="0">
                  <a:moveTo>
                    <a:pt x="859" y="0"/>
                  </a:moveTo>
                  <a:cubicBezTo>
                    <a:pt x="199" y="949"/>
                    <a:pt x="0" y="2144"/>
                    <a:pt x="320" y="3254"/>
                  </a:cubicBezTo>
                  <a:cubicBezTo>
                    <a:pt x="1098" y="5954"/>
                    <a:pt x="2871" y="11985"/>
                    <a:pt x="3013" y="13702"/>
                  </a:cubicBezTo>
                  <a:cubicBezTo>
                    <a:pt x="3013" y="13702"/>
                    <a:pt x="4617" y="13538"/>
                    <a:pt x="4700" y="13279"/>
                  </a:cubicBezTo>
                  <a:cubicBezTo>
                    <a:pt x="4782" y="13021"/>
                    <a:pt x="4565" y="12892"/>
                    <a:pt x="4558" y="12731"/>
                  </a:cubicBezTo>
                  <a:cubicBezTo>
                    <a:pt x="4374" y="8782"/>
                    <a:pt x="4681" y="4679"/>
                    <a:pt x="3820" y="2719"/>
                  </a:cubicBezTo>
                  <a:cubicBezTo>
                    <a:pt x="3138" y="1163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2381520" y="3225923"/>
              <a:ext cx="868253" cy="325633"/>
            </a:xfrm>
            <a:custGeom>
              <a:avLst/>
              <a:gdLst/>
              <a:ahLst/>
              <a:cxnLst/>
              <a:rect l="l" t="t" r="r" b="b"/>
              <a:pathLst>
                <a:path w="14025" h="5260" extrusionOk="0">
                  <a:moveTo>
                    <a:pt x="7930" y="0"/>
                  </a:moveTo>
                  <a:cubicBezTo>
                    <a:pt x="5072" y="0"/>
                    <a:pt x="0" y="1033"/>
                    <a:pt x="0" y="1033"/>
                  </a:cubicBezTo>
                  <a:lnTo>
                    <a:pt x="748" y="4304"/>
                  </a:lnTo>
                  <a:cubicBezTo>
                    <a:pt x="748" y="4304"/>
                    <a:pt x="8037" y="5260"/>
                    <a:pt x="12124" y="5260"/>
                  </a:cubicBezTo>
                  <a:cubicBezTo>
                    <a:pt x="12272" y="5260"/>
                    <a:pt x="12415" y="5259"/>
                    <a:pt x="12553" y="5256"/>
                  </a:cubicBezTo>
                  <a:cubicBezTo>
                    <a:pt x="12789" y="5250"/>
                    <a:pt x="13021" y="5097"/>
                    <a:pt x="13230" y="4887"/>
                  </a:cubicBezTo>
                  <a:cubicBezTo>
                    <a:pt x="13800" y="4310"/>
                    <a:pt x="14025" y="3473"/>
                    <a:pt x="13851" y="2680"/>
                  </a:cubicBezTo>
                  <a:lnTo>
                    <a:pt x="13650" y="1759"/>
                  </a:lnTo>
                  <a:cubicBezTo>
                    <a:pt x="13396" y="593"/>
                    <a:pt x="12330" y="0"/>
                    <a:pt x="7930" y="0"/>
                  </a:cubicBezTo>
                  <a:close/>
                </a:path>
              </a:pathLst>
            </a:custGeom>
            <a:solidFill>
              <a:srgbClr val="6D4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2944374" y="2384429"/>
              <a:ext cx="182565" cy="215933"/>
            </a:xfrm>
            <a:custGeom>
              <a:avLst/>
              <a:gdLst/>
              <a:ahLst/>
              <a:cxnLst/>
              <a:rect l="l" t="t" r="r" b="b"/>
              <a:pathLst>
                <a:path w="2949" h="3488" extrusionOk="0">
                  <a:moveTo>
                    <a:pt x="1718" y="0"/>
                  </a:moveTo>
                  <a:lnTo>
                    <a:pt x="0" y="364"/>
                  </a:lnTo>
                  <a:cubicBezTo>
                    <a:pt x="0" y="364"/>
                    <a:pt x="958" y="2170"/>
                    <a:pt x="727" y="3487"/>
                  </a:cubicBezTo>
                  <a:lnTo>
                    <a:pt x="2948" y="2811"/>
                  </a:lnTo>
                  <a:cubicBezTo>
                    <a:pt x="1947" y="1301"/>
                    <a:pt x="1718" y="0"/>
                    <a:pt x="1718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2414206" y="3260529"/>
              <a:ext cx="866334" cy="324891"/>
            </a:xfrm>
            <a:custGeom>
              <a:avLst/>
              <a:gdLst/>
              <a:ahLst/>
              <a:cxnLst/>
              <a:rect l="l" t="t" r="r" b="b"/>
              <a:pathLst>
                <a:path w="13994" h="5248" extrusionOk="0">
                  <a:moveTo>
                    <a:pt x="9278" y="1"/>
                  </a:moveTo>
                  <a:cubicBezTo>
                    <a:pt x="8980" y="1"/>
                    <a:pt x="8664" y="11"/>
                    <a:pt x="8331" y="32"/>
                  </a:cubicBezTo>
                  <a:cubicBezTo>
                    <a:pt x="8019" y="51"/>
                    <a:pt x="7680" y="73"/>
                    <a:pt x="7320" y="96"/>
                  </a:cubicBezTo>
                  <a:cubicBezTo>
                    <a:pt x="4327" y="279"/>
                    <a:pt x="1" y="526"/>
                    <a:pt x="1" y="526"/>
                  </a:cubicBezTo>
                  <a:lnTo>
                    <a:pt x="562" y="3821"/>
                  </a:lnTo>
                  <a:cubicBezTo>
                    <a:pt x="562" y="3821"/>
                    <a:pt x="1000" y="3905"/>
                    <a:pt x="1725" y="4031"/>
                  </a:cubicBezTo>
                  <a:cubicBezTo>
                    <a:pt x="2342" y="4139"/>
                    <a:pt x="3166" y="4280"/>
                    <a:pt x="4102" y="4426"/>
                  </a:cubicBezTo>
                  <a:cubicBezTo>
                    <a:pt x="6590" y="4814"/>
                    <a:pt x="9858" y="5248"/>
                    <a:pt x="12087" y="5248"/>
                  </a:cubicBezTo>
                  <a:cubicBezTo>
                    <a:pt x="12772" y="5248"/>
                    <a:pt x="13469" y="4599"/>
                    <a:pt x="13787" y="3755"/>
                  </a:cubicBezTo>
                  <a:cubicBezTo>
                    <a:pt x="13927" y="3387"/>
                    <a:pt x="13994" y="2980"/>
                    <a:pt x="13956" y="2576"/>
                  </a:cubicBezTo>
                  <a:cubicBezTo>
                    <a:pt x="13832" y="1282"/>
                    <a:pt x="12631" y="1"/>
                    <a:pt x="9278" y="1"/>
                  </a:cubicBezTo>
                  <a:close/>
                </a:path>
              </a:pathLst>
            </a:custGeom>
            <a:solidFill>
              <a:srgbClr val="96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2021596" y="4162938"/>
              <a:ext cx="287313" cy="112238"/>
            </a:xfrm>
            <a:custGeom>
              <a:avLst/>
              <a:gdLst/>
              <a:ahLst/>
              <a:cxnLst/>
              <a:rect l="l" t="t" r="r" b="b"/>
              <a:pathLst>
                <a:path w="4641" h="1813" extrusionOk="0">
                  <a:moveTo>
                    <a:pt x="2556" y="0"/>
                  </a:moveTo>
                  <a:cubicBezTo>
                    <a:pt x="2129" y="500"/>
                    <a:pt x="1217" y="832"/>
                    <a:pt x="608" y="1008"/>
                  </a:cubicBezTo>
                  <a:cubicBezTo>
                    <a:pt x="248" y="1111"/>
                    <a:pt x="1" y="1439"/>
                    <a:pt x="1" y="1812"/>
                  </a:cubicBezTo>
                  <a:lnTo>
                    <a:pt x="4583" y="1812"/>
                  </a:lnTo>
                  <a:lnTo>
                    <a:pt x="4596" y="1656"/>
                  </a:lnTo>
                  <a:cubicBezTo>
                    <a:pt x="4641" y="1078"/>
                    <a:pt x="4507" y="500"/>
                    <a:pt x="4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2179829" y="3292968"/>
              <a:ext cx="343463" cy="884596"/>
            </a:xfrm>
            <a:custGeom>
              <a:avLst/>
              <a:gdLst/>
              <a:ahLst/>
              <a:cxnLst/>
              <a:rect l="l" t="t" r="r" b="b"/>
              <a:pathLst>
                <a:path w="5548" h="14289" extrusionOk="0">
                  <a:moveTo>
                    <a:pt x="3787" y="1"/>
                  </a:moveTo>
                  <a:cubicBezTo>
                    <a:pt x="2721" y="656"/>
                    <a:pt x="2008" y="1755"/>
                    <a:pt x="1846" y="2994"/>
                  </a:cubicBezTo>
                  <a:cubicBezTo>
                    <a:pt x="1449" y="6008"/>
                    <a:pt x="601" y="12289"/>
                    <a:pt x="0" y="14053"/>
                  </a:cubicBezTo>
                  <a:cubicBezTo>
                    <a:pt x="0" y="14053"/>
                    <a:pt x="494" y="14288"/>
                    <a:pt x="1026" y="14288"/>
                  </a:cubicBezTo>
                  <a:cubicBezTo>
                    <a:pt x="1292" y="14288"/>
                    <a:pt x="1568" y="14229"/>
                    <a:pt x="1796" y="14053"/>
                  </a:cubicBezTo>
                  <a:cubicBezTo>
                    <a:pt x="2073" y="13839"/>
                    <a:pt x="5434" y="6637"/>
                    <a:pt x="5544" y="4106"/>
                  </a:cubicBezTo>
                  <a:cubicBezTo>
                    <a:pt x="5547" y="4063"/>
                    <a:pt x="5547" y="4021"/>
                    <a:pt x="5547" y="3979"/>
                  </a:cubicBezTo>
                  <a:cubicBezTo>
                    <a:pt x="5544" y="2898"/>
                    <a:pt x="4936" y="1712"/>
                    <a:pt x="4433" y="916"/>
                  </a:cubicBezTo>
                  <a:cubicBezTo>
                    <a:pt x="4082" y="363"/>
                    <a:pt x="3787" y="1"/>
                    <a:pt x="3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2244087" y="3221589"/>
              <a:ext cx="1023641" cy="644209"/>
            </a:xfrm>
            <a:custGeom>
              <a:avLst/>
              <a:gdLst/>
              <a:ahLst/>
              <a:cxnLst/>
              <a:rect l="l" t="t" r="r" b="b"/>
              <a:pathLst>
                <a:path w="16535" h="10406" extrusionOk="0">
                  <a:moveTo>
                    <a:pt x="10442" y="0"/>
                  </a:moveTo>
                  <a:cubicBezTo>
                    <a:pt x="10428" y="0"/>
                    <a:pt x="10414" y="0"/>
                    <a:pt x="10401" y="1"/>
                  </a:cubicBezTo>
                  <a:cubicBezTo>
                    <a:pt x="8247" y="28"/>
                    <a:pt x="3779" y="706"/>
                    <a:pt x="2665" y="880"/>
                  </a:cubicBezTo>
                  <a:cubicBezTo>
                    <a:pt x="2414" y="919"/>
                    <a:pt x="2180" y="1028"/>
                    <a:pt x="1988" y="1193"/>
                  </a:cubicBezTo>
                  <a:cubicBezTo>
                    <a:pt x="1297" y="1791"/>
                    <a:pt x="1" y="3611"/>
                    <a:pt x="1" y="8833"/>
                  </a:cubicBezTo>
                  <a:cubicBezTo>
                    <a:pt x="1" y="8833"/>
                    <a:pt x="4527" y="10405"/>
                    <a:pt x="6712" y="10405"/>
                  </a:cubicBezTo>
                  <a:cubicBezTo>
                    <a:pt x="6713" y="10405"/>
                    <a:pt x="6714" y="10405"/>
                    <a:pt x="6715" y="10405"/>
                  </a:cubicBezTo>
                  <a:cubicBezTo>
                    <a:pt x="6705" y="6760"/>
                    <a:pt x="7295" y="5123"/>
                    <a:pt x="7295" y="5123"/>
                  </a:cubicBezTo>
                  <a:cubicBezTo>
                    <a:pt x="7295" y="5123"/>
                    <a:pt x="12333" y="5070"/>
                    <a:pt x="16535" y="4386"/>
                  </a:cubicBezTo>
                  <a:cubicBezTo>
                    <a:pt x="14497" y="2978"/>
                    <a:pt x="12892" y="0"/>
                    <a:pt x="10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2695633" y="3492987"/>
              <a:ext cx="727785" cy="92428"/>
            </a:xfrm>
            <a:custGeom>
              <a:avLst/>
              <a:gdLst/>
              <a:ahLst/>
              <a:cxnLst/>
              <a:rect l="l" t="t" r="r" b="b"/>
              <a:pathLst>
                <a:path w="11756" h="1493" extrusionOk="0">
                  <a:moveTo>
                    <a:pt x="1006" y="0"/>
                  </a:moveTo>
                  <a:cubicBezTo>
                    <a:pt x="451" y="0"/>
                    <a:pt x="1" y="451"/>
                    <a:pt x="1" y="1006"/>
                  </a:cubicBezTo>
                  <a:cubicBezTo>
                    <a:pt x="1" y="1275"/>
                    <a:pt x="220" y="1493"/>
                    <a:pt x="488" y="1493"/>
                  </a:cubicBezTo>
                  <a:lnTo>
                    <a:pt x="11176" y="1493"/>
                  </a:lnTo>
                  <a:lnTo>
                    <a:pt x="117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3202028" y="2487503"/>
              <a:ext cx="249425" cy="1097930"/>
            </a:xfrm>
            <a:custGeom>
              <a:avLst/>
              <a:gdLst/>
              <a:ahLst/>
              <a:cxnLst/>
              <a:rect l="l" t="t" r="r" b="b"/>
              <a:pathLst>
                <a:path w="4029" h="17735" extrusionOk="0">
                  <a:moveTo>
                    <a:pt x="1518" y="0"/>
                  </a:moveTo>
                  <a:cubicBezTo>
                    <a:pt x="1138" y="0"/>
                    <a:pt x="789" y="251"/>
                    <a:pt x="682" y="636"/>
                  </a:cubicBezTo>
                  <a:cubicBezTo>
                    <a:pt x="659" y="715"/>
                    <a:pt x="135" y="2618"/>
                    <a:pt x="65" y="5612"/>
                  </a:cubicBezTo>
                  <a:cubicBezTo>
                    <a:pt x="0" y="8360"/>
                    <a:pt x="326" y="12602"/>
                    <a:pt x="2240" y="17198"/>
                  </a:cubicBezTo>
                  <a:cubicBezTo>
                    <a:pt x="2379" y="17533"/>
                    <a:pt x="2702" y="17735"/>
                    <a:pt x="3042" y="17735"/>
                  </a:cubicBezTo>
                  <a:cubicBezTo>
                    <a:pt x="3154" y="17735"/>
                    <a:pt x="3267" y="17713"/>
                    <a:pt x="3377" y="17668"/>
                  </a:cubicBezTo>
                  <a:cubicBezTo>
                    <a:pt x="3819" y="17482"/>
                    <a:pt x="4029" y="16974"/>
                    <a:pt x="3845" y="16531"/>
                  </a:cubicBezTo>
                  <a:cubicBezTo>
                    <a:pt x="2059" y="12240"/>
                    <a:pt x="1747" y="8280"/>
                    <a:pt x="1801" y="5713"/>
                  </a:cubicBezTo>
                  <a:cubicBezTo>
                    <a:pt x="1860" y="2920"/>
                    <a:pt x="2351" y="1122"/>
                    <a:pt x="2356" y="1104"/>
                  </a:cubicBezTo>
                  <a:cubicBezTo>
                    <a:pt x="2485" y="642"/>
                    <a:pt x="2215" y="162"/>
                    <a:pt x="1754" y="33"/>
                  </a:cubicBezTo>
                  <a:cubicBezTo>
                    <a:pt x="1675" y="11"/>
                    <a:pt x="1596" y="0"/>
                    <a:pt x="1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2927473" y="3585352"/>
              <a:ext cx="260816" cy="32997"/>
            </a:xfrm>
            <a:custGeom>
              <a:avLst/>
              <a:gdLst/>
              <a:ahLst/>
              <a:cxnLst/>
              <a:rect l="l" t="t" r="r" b="b"/>
              <a:pathLst>
                <a:path w="4213" h="533" extrusionOk="0">
                  <a:moveTo>
                    <a:pt x="1" y="1"/>
                  </a:moveTo>
                  <a:lnTo>
                    <a:pt x="1" y="240"/>
                  </a:lnTo>
                  <a:cubicBezTo>
                    <a:pt x="1" y="402"/>
                    <a:pt x="133" y="532"/>
                    <a:pt x="295" y="532"/>
                  </a:cubicBezTo>
                  <a:lnTo>
                    <a:pt x="3919" y="532"/>
                  </a:lnTo>
                  <a:cubicBezTo>
                    <a:pt x="4082" y="532"/>
                    <a:pt x="4212" y="402"/>
                    <a:pt x="4212" y="240"/>
                  </a:cubicBezTo>
                  <a:lnTo>
                    <a:pt x="4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2749121" y="2297946"/>
              <a:ext cx="102890" cy="123320"/>
            </a:xfrm>
            <a:custGeom>
              <a:avLst/>
              <a:gdLst/>
              <a:ahLst/>
              <a:cxnLst/>
              <a:rect l="l" t="t" r="r" b="b"/>
              <a:pathLst>
                <a:path w="1662" h="1992" extrusionOk="0">
                  <a:moveTo>
                    <a:pt x="475" y="1"/>
                  </a:moveTo>
                  <a:lnTo>
                    <a:pt x="475" y="1"/>
                  </a:lnTo>
                  <a:cubicBezTo>
                    <a:pt x="475" y="1"/>
                    <a:pt x="632" y="971"/>
                    <a:pt x="0" y="1954"/>
                  </a:cubicBezTo>
                  <a:cubicBezTo>
                    <a:pt x="397" y="1852"/>
                    <a:pt x="820" y="1090"/>
                    <a:pt x="820" y="1090"/>
                  </a:cubicBezTo>
                  <a:lnTo>
                    <a:pt x="820" y="1090"/>
                  </a:lnTo>
                  <a:cubicBezTo>
                    <a:pt x="820" y="1090"/>
                    <a:pt x="907" y="1419"/>
                    <a:pt x="420" y="1991"/>
                  </a:cubicBezTo>
                  <a:cubicBezTo>
                    <a:pt x="613" y="1875"/>
                    <a:pt x="1087" y="1580"/>
                    <a:pt x="1375" y="1251"/>
                  </a:cubicBezTo>
                  <a:cubicBezTo>
                    <a:pt x="1662" y="922"/>
                    <a:pt x="1281" y="99"/>
                    <a:pt x="1281" y="99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3021014" y="2310884"/>
              <a:ext cx="182070" cy="186589"/>
            </a:xfrm>
            <a:custGeom>
              <a:avLst/>
              <a:gdLst/>
              <a:ahLst/>
              <a:cxnLst/>
              <a:rect l="l" t="t" r="r" b="b"/>
              <a:pathLst>
                <a:path w="2941" h="3014" extrusionOk="0">
                  <a:moveTo>
                    <a:pt x="1421" y="0"/>
                  </a:moveTo>
                  <a:cubicBezTo>
                    <a:pt x="1004" y="0"/>
                    <a:pt x="666" y="64"/>
                    <a:pt x="666" y="64"/>
                  </a:cubicBezTo>
                  <a:cubicBezTo>
                    <a:pt x="666" y="64"/>
                    <a:pt x="1" y="642"/>
                    <a:pt x="159" y="1421"/>
                  </a:cubicBezTo>
                  <a:cubicBezTo>
                    <a:pt x="317" y="2199"/>
                    <a:pt x="808" y="2980"/>
                    <a:pt x="808" y="2980"/>
                  </a:cubicBezTo>
                  <a:cubicBezTo>
                    <a:pt x="808" y="2980"/>
                    <a:pt x="942" y="3013"/>
                    <a:pt x="1151" y="3013"/>
                  </a:cubicBezTo>
                  <a:cubicBezTo>
                    <a:pt x="1482" y="3013"/>
                    <a:pt x="2000" y="2931"/>
                    <a:pt x="2476" y="2507"/>
                  </a:cubicBezTo>
                  <a:cubicBezTo>
                    <a:pt x="2940" y="1627"/>
                    <a:pt x="2760" y="1023"/>
                    <a:pt x="2342" y="145"/>
                  </a:cubicBezTo>
                  <a:cubicBezTo>
                    <a:pt x="2058" y="33"/>
                    <a:pt x="1720" y="0"/>
                    <a:pt x="1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2784964" y="2167509"/>
              <a:ext cx="305823" cy="417690"/>
            </a:xfrm>
            <a:custGeom>
              <a:avLst/>
              <a:gdLst/>
              <a:ahLst/>
              <a:cxnLst/>
              <a:rect l="l" t="t" r="r" b="b"/>
              <a:pathLst>
                <a:path w="4940" h="6747" extrusionOk="0">
                  <a:moveTo>
                    <a:pt x="2120" y="1"/>
                  </a:moveTo>
                  <a:cubicBezTo>
                    <a:pt x="1822" y="1"/>
                    <a:pt x="1503" y="47"/>
                    <a:pt x="1166" y="156"/>
                  </a:cubicBezTo>
                  <a:cubicBezTo>
                    <a:pt x="643" y="324"/>
                    <a:pt x="237" y="756"/>
                    <a:pt x="104" y="1291"/>
                  </a:cubicBezTo>
                  <a:cubicBezTo>
                    <a:pt x="22" y="1617"/>
                    <a:pt x="1" y="1935"/>
                    <a:pt x="1" y="2271"/>
                  </a:cubicBezTo>
                  <a:cubicBezTo>
                    <a:pt x="89" y="2751"/>
                    <a:pt x="319" y="3201"/>
                    <a:pt x="398" y="3455"/>
                  </a:cubicBezTo>
                  <a:lnTo>
                    <a:pt x="424" y="3536"/>
                  </a:lnTo>
                  <a:cubicBezTo>
                    <a:pt x="451" y="3624"/>
                    <a:pt x="469" y="3674"/>
                    <a:pt x="469" y="3674"/>
                  </a:cubicBezTo>
                  <a:cubicBezTo>
                    <a:pt x="469" y="3674"/>
                    <a:pt x="464" y="3751"/>
                    <a:pt x="460" y="3872"/>
                  </a:cubicBezTo>
                  <a:lnTo>
                    <a:pt x="457" y="3971"/>
                  </a:lnTo>
                  <a:cubicBezTo>
                    <a:pt x="456" y="4003"/>
                    <a:pt x="457" y="4037"/>
                    <a:pt x="457" y="4074"/>
                  </a:cubicBezTo>
                  <a:cubicBezTo>
                    <a:pt x="459" y="4116"/>
                    <a:pt x="460" y="4158"/>
                    <a:pt x="463" y="4202"/>
                  </a:cubicBezTo>
                  <a:cubicBezTo>
                    <a:pt x="476" y="4413"/>
                    <a:pt x="508" y="4653"/>
                    <a:pt x="541" y="4878"/>
                  </a:cubicBezTo>
                  <a:cubicBezTo>
                    <a:pt x="548" y="4925"/>
                    <a:pt x="559" y="4972"/>
                    <a:pt x="573" y="5018"/>
                  </a:cubicBezTo>
                  <a:lnTo>
                    <a:pt x="611" y="5120"/>
                  </a:lnTo>
                  <a:lnTo>
                    <a:pt x="628" y="5159"/>
                  </a:lnTo>
                  <a:cubicBezTo>
                    <a:pt x="866" y="5647"/>
                    <a:pt x="1274" y="6376"/>
                    <a:pt x="1633" y="6671"/>
                  </a:cubicBezTo>
                  <a:cubicBezTo>
                    <a:pt x="1693" y="6719"/>
                    <a:pt x="1767" y="6746"/>
                    <a:pt x="1843" y="6746"/>
                  </a:cubicBezTo>
                  <a:cubicBezTo>
                    <a:pt x="1869" y="6746"/>
                    <a:pt x="1896" y="6743"/>
                    <a:pt x="1922" y="6736"/>
                  </a:cubicBezTo>
                  <a:cubicBezTo>
                    <a:pt x="2608" y="6561"/>
                    <a:pt x="3659" y="5953"/>
                    <a:pt x="4190" y="5050"/>
                  </a:cubicBezTo>
                  <a:cubicBezTo>
                    <a:pt x="4264" y="4595"/>
                    <a:pt x="4296" y="4255"/>
                    <a:pt x="4296" y="4255"/>
                  </a:cubicBezTo>
                  <a:cubicBezTo>
                    <a:pt x="4296" y="4255"/>
                    <a:pt x="4842" y="3261"/>
                    <a:pt x="4868" y="2851"/>
                  </a:cubicBezTo>
                  <a:cubicBezTo>
                    <a:pt x="4939" y="1743"/>
                    <a:pt x="4329" y="718"/>
                    <a:pt x="3333" y="268"/>
                  </a:cubicBezTo>
                  <a:cubicBezTo>
                    <a:pt x="2980" y="109"/>
                    <a:pt x="2574" y="1"/>
                    <a:pt x="2120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2873429" y="2410615"/>
              <a:ext cx="87475" cy="59926"/>
            </a:xfrm>
            <a:custGeom>
              <a:avLst/>
              <a:gdLst/>
              <a:ahLst/>
              <a:cxnLst/>
              <a:rect l="l" t="t" r="r" b="b"/>
              <a:pathLst>
                <a:path w="1413" h="968" extrusionOk="0">
                  <a:moveTo>
                    <a:pt x="788" y="0"/>
                  </a:moveTo>
                  <a:cubicBezTo>
                    <a:pt x="733" y="0"/>
                    <a:pt x="678" y="6"/>
                    <a:pt x="620" y="16"/>
                  </a:cubicBezTo>
                  <a:cubicBezTo>
                    <a:pt x="257" y="83"/>
                    <a:pt x="0" y="346"/>
                    <a:pt x="48" y="606"/>
                  </a:cubicBezTo>
                  <a:cubicBezTo>
                    <a:pt x="89" y="823"/>
                    <a:pt x="332" y="968"/>
                    <a:pt x="625" y="968"/>
                  </a:cubicBezTo>
                  <a:cubicBezTo>
                    <a:pt x="680" y="968"/>
                    <a:pt x="735" y="964"/>
                    <a:pt x="793" y="952"/>
                  </a:cubicBezTo>
                  <a:cubicBezTo>
                    <a:pt x="1156" y="885"/>
                    <a:pt x="1413" y="622"/>
                    <a:pt x="1365" y="362"/>
                  </a:cubicBezTo>
                  <a:cubicBezTo>
                    <a:pt x="1324" y="145"/>
                    <a:pt x="1081" y="0"/>
                    <a:pt x="788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2848295" y="2486079"/>
              <a:ext cx="32440" cy="15044"/>
            </a:xfrm>
            <a:custGeom>
              <a:avLst/>
              <a:gdLst/>
              <a:ahLst/>
              <a:cxnLst/>
              <a:rect l="l" t="t" r="r" b="b"/>
              <a:pathLst>
                <a:path w="524" h="243" extrusionOk="0">
                  <a:moveTo>
                    <a:pt x="95" y="1"/>
                  </a:moveTo>
                  <a:cubicBezTo>
                    <a:pt x="65" y="1"/>
                    <a:pt x="34" y="2"/>
                    <a:pt x="1" y="5"/>
                  </a:cubicBezTo>
                  <a:cubicBezTo>
                    <a:pt x="1" y="5"/>
                    <a:pt x="58" y="185"/>
                    <a:pt x="198" y="243"/>
                  </a:cubicBezTo>
                  <a:lnTo>
                    <a:pt x="524" y="137"/>
                  </a:lnTo>
                  <a:cubicBezTo>
                    <a:pt x="524" y="137"/>
                    <a:pt x="381" y="1"/>
                    <a:pt x="95" y="1"/>
                  </a:cubicBez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2849657" y="2330756"/>
              <a:ext cx="108214" cy="33368"/>
            </a:xfrm>
            <a:custGeom>
              <a:avLst/>
              <a:gdLst/>
              <a:ahLst/>
              <a:cxnLst/>
              <a:rect l="l" t="t" r="r" b="b"/>
              <a:pathLst>
                <a:path w="1748" h="539" extrusionOk="0">
                  <a:moveTo>
                    <a:pt x="725" y="0"/>
                  </a:moveTo>
                  <a:cubicBezTo>
                    <a:pt x="698" y="0"/>
                    <a:pt x="670" y="1"/>
                    <a:pt x="642" y="2"/>
                  </a:cubicBezTo>
                  <a:cubicBezTo>
                    <a:pt x="586" y="17"/>
                    <a:pt x="552" y="30"/>
                    <a:pt x="519" y="44"/>
                  </a:cubicBezTo>
                  <a:lnTo>
                    <a:pt x="423" y="94"/>
                  </a:lnTo>
                  <a:cubicBezTo>
                    <a:pt x="362" y="128"/>
                    <a:pt x="306" y="170"/>
                    <a:pt x="254" y="215"/>
                  </a:cubicBezTo>
                  <a:cubicBezTo>
                    <a:pt x="202" y="262"/>
                    <a:pt x="154" y="312"/>
                    <a:pt x="110" y="366"/>
                  </a:cubicBezTo>
                  <a:cubicBezTo>
                    <a:pt x="68" y="420"/>
                    <a:pt x="29" y="476"/>
                    <a:pt x="0" y="538"/>
                  </a:cubicBezTo>
                  <a:cubicBezTo>
                    <a:pt x="58" y="501"/>
                    <a:pt x="113" y="463"/>
                    <a:pt x="168" y="428"/>
                  </a:cubicBezTo>
                  <a:cubicBezTo>
                    <a:pt x="223" y="394"/>
                    <a:pt x="278" y="360"/>
                    <a:pt x="333" y="328"/>
                  </a:cubicBezTo>
                  <a:cubicBezTo>
                    <a:pt x="390" y="298"/>
                    <a:pt x="445" y="269"/>
                    <a:pt x="502" y="244"/>
                  </a:cubicBezTo>
                  <a:lnTo>
                    <a:pt x="587" y="208"/>
                  </a:lnTo>
                  <a:lnTo>
                    <a:pt x="629" y="194"/>
                  </a:lnTo>
                  <a:lnTo>
                    <a:pt x="663" y="183"/>
                  </a:lnTo>
                  <a:lnTo>
                    <a:pt x="663" y="183"/>
                  </a:lnTo>
                  <a:cubicBezTo>
                    <a:pt x="682" y="183"/>
                    <a:pt x="701" y="183"/>
                    <a:pt x="721" y="183"/>
                  </a:cubicBezTo>
                  <a:cubicBezTo>
                    <a:pt x="785" y="183"/>
                    <a:pt x="852" y="184"/>
                    <a:pt x="917" y="186"/>
                  </a:cubicBezTo>
                  <a:lnTo>
                    <a:pt x="1191" y="195"/>
                  </a:lnTo>
                  <a:cubicBezTo>
                    <a:pt x="1282" y="199"/>
                    <a:pt x="1375" y="201"/>
                    <a:pt x="1468" y="201"/>
                  </a:cubicBezTo>
                  <a:cubicBezTo>
                    <a:pt x="1560" y="201"/>
                    <a:pt x="1653" y="199"/>
                    <a:pt x="1747" y="194"/>
                  </a:cubicBezTo>
                  <a:cubicBezTo>
                    <a:pt x="1704" y="176"/>
                    <a:pt x="1659" y="160"/>
                    <a:pt x="1614" y="147"/>
                  </a:cubicBezTo>
                  <a:cubicBezTo>
                    <a:pt x="1569" y="133"/>
                    <a:pt x="1524" y="120"/>
                    <a:pt x="1479" y="108"/>
                  </a:cubicBezTo>
                  <a:cubicBezTo>
                    <a:pt x="1390" y="83"/>
                    <a:pt x="1298" y="65"/>
                    <a:pt x="1206" y="49"/>
                  </a:cubicBezTo>
                  <a:cubicBezTo>
                    <a:pt x="1161" y="39"/>
                    <a:pt x="1114" y="33"/>
                    <a:pt x="1068" y="26"/>
                  </a:cubicBezTo>
                  <a:cubicBezTo>
                    <a:pt x="1022" y="20"/>
                    <a:pt x="975" y="14"/>
                    <a:pt x="927" y="10"/>
                  </a:cubicBezTo>
                  <a:cubicBezTo>
                    <a:pt x="861" y="4"/>
                    <a:pt x="794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2765278" y="2240806"/>
              <a:ext cx="39435" cy="79984"/>
            </a:xfrm>
            <a:custGeom>
              <a:avLst/>
              <a:gdLst/>
              <a:ahLst/>
              <a:cxnLst/>
              <a:rect l="l" t="t" r="r" b="b"/>
              <a:pathLst>
                <a:path w="637" h="1292" extrusionOk="0">
                  <a:moveTo>
                    <a:pt x="522" y="0"/>
                  </a:moveTo>
                  <a:cubicBezTo>
                    <a:pt x="257" y="0"/>
                    <a:pt x="36" y="202"/>
                    <a:pt x="20" y="467"/>
                  </a:cubicBezTo>
                  <a:cubicBezTo>
                    <a:pt x="0" y="815"/>
                    <a:pt x="132" y="1206"/>
                    <a:pt x="365" y="1292"/>
                  </a:cubicBezTo>
                  <a:cubicBezTo>
                    <a:pt x="378" y="899"/>
                    <a:pt x="633" y="743"/>
                    <a:pt x="633" y="743"/>
                  </a:cubicBezTo>
                  <a:lnTo>
                    <a:pt x="636" y="12"/>
                  </a:lnTo>
                  <a:cubicBezTo>
                    <a:pt x="597" y="4"/>
                    <a:pt x="559" y="0"/>
                    <a:pt x="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2767692" y="2124236"/>
              <a:ext cx="347053" cy="292080"/>
            </a:xfrm>
            <a:custGeom>
              <a:avLst/>
              <a:gdLst/>
              <a:ahLst/>
              <a:cxnLst/>
              <a:rect l="l" t="t" r="r" b="b"/>
              <a:pathLst>
                <a:path w="5606" h="4718" extrusionOk="0">
                  <a:moveTo>
                    <a:pt x="2476" y="1"/>
                  </a:moveTo>
                  <a:cubicBezTo>
                    <a:pt x="2323" y="1"/>
                    <a:pt x="2163" y="20"/>
                    <a:pt x="1998" y="64"/>
                  </a:cubicBezTo>
                  <a:cubicBezTo>
                    <a:pt x="642" y="428"/>
                    <a:pt x="0" y="1556"/>
                    <a:pt x="594" y="2626"/>
                  </a:cubicBezTo>
                  <a:cubicBezTo>
                    <a:pt x="594" y="2626"/>
                    <a:pt x="868" y="2294"/>
                    <a:pt x="1546" y="2294"/>
                  </a:cubicBezTo>
                  <a:cubicBezTo>
                    <a:pt x="1593" y="2294"/>
                    <a:pt x="1643" y="2296"/>
                    <a:pt x="1695" y="2300"/>
                  </a:cubicBezTo>
                  <a:cubicBezTo>
                    <a:pt x="2312" y="4038"/>
                    <a:pt x="3806" y="3391"/>
                    <a:pt x="3942" y="4664"/>
                  </a:cubicBezTo>
                  <a:cubicBezTo>
                    <a:pt x="4024" y="4707"/>
                    <a:pt x="4091" y="4717"/>
                    <a:pt x="4136" y="4717"/>
                  </a:cubicBezTo>
                  <a:cubicBezTo>
                    <a:pt x="4177" y="4717"/>
                    <a:pt x="4200" y="4709"/>
                    <a:pt x="4200" y="4709"/>
                  </a:cubicBezTo>
                  <a:cubicBezTo>
                    <a:pt x="4200" y="4709"/>
                    <a:pt x="4923" y="4584"/>
                    <a:pt x="5356" y="3879"/>
                  </a:cubicBezTo>
                  <a:cubicBezTo>
                    <a:pt x="5605" y="2905"/>
                    <a:pt x="5588" y="2242"/>
                    <a:pt x="5131" y="1510"/>
                  </a:cubicBezTo>
                  <a:cubicBezTo>
                    <a:pt x="4703" y="1067"/>
                    <a:pt x="4313" y="1003"/>
                    <a:pt x="4313" y="1003"/>
                  </a:cubicBezTo>
                  <a:cubicBezTo>
                    <a:pt x="4313" y="1003"/>
                    <a:pt x="3573" y="1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2927225" y="2388762"/>
              <a:ext cx="143130" cy="146040"/>
            </a:xfrm>
            <a:custGeom>
              <a:avLst/>
              <a:gdLst/>
              <a:ahLst/>
              <a:cxnLst/>
              <a:rect l="l" t="t" r="r" b="b"/>
              <a:pathLst>
                <a:path w="2312" h="2359" extrusionOk="0">
                  <a:moveTo>
                    <a:pt x="1504" y="0"/>
                  </a:moveTo>
                  <a:cubicBezTo>
                    <a:pt x="1349" y="0"/>
                    <a:pt x="1198" y="49"/>
                    <a:pt x="1071" y="145"/>
                  </a:cubicBezTo>
                  <a:lnTo>
                    <a:pt x="0" y="941"/>
                  </a:lnTo>
                  <a:lnTo>
                    <a:pt x="19" y="967"/>
                  </a:lnTo>
                  <a:lnTo>
                    <a:pt x="1090" y="171"/>
                  </a:lnTo>
                  <a:cubicBezTo>
                    <a:pt x="1211" y="79"/>
                    <a:pt x="1353" y="32"/>
                    <a:pt x="1501" y="32"/>
                  </a:cubicBezTo>
                  <a:cubicBezTo>
                    <a:pt x="1543" y="32"/>
                    <a:pt x="1585" y="36"/>
                    <a:pt x="1627" y="43"/>
                  </a:cubicBezTo>
                  <a:cubicBezTo>
                    <a:pt x="1818" y="78"/>
                    <a:pt x="1982" y="185"/>
                    <a:pt x="2088" y="349"/>
                  </a:cubicBezTo>
                  <a:cubicBezTo>
                    <a:pt x="2276" y="639"/>
                    <a:pt x="2220" y="1028"/>
                    <a:pt x="1956" y="1254"/>
                  </a:cubicBezTo>
                  <a:lnTo>
                    <a:pt x="693" y="2334"/>
                  </a:lnTo>
                  <a:lnTo>
                    <a:pt x="713" y="2358"/>
                  </a:lnTo>
                  <a:lnTo>
                    <a:pt x="1976" y="1279"/>
                  </a:lnTo>
                  <a:cubicBezTo>
                    <a:pt x="2252" y="1043"/>
                    <a:pt x="2311" y="636"/>
                    <a:pt x="2114" y="332"/>
                  </a:cubicBezTo>
                  <a:cubicBezTo>
                    <a:pt x="2002" y="161"/>
                    <a:pt x="1832" y="48"/>
                    <a:pt x="1633" y="11"/>
                  </a:cubicBezTo>
                  <a:cubicBezTo>
                    <a:pt x="1590" y="4"/>
                    <a:pt x="1547" y="0"/>
                    <a:pt x="1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3021942" y="2352114"/>
              <a:ext cx="89394" cy="88837"/>
            </a:xfrm>
            <a:custGeom>
              <a:avLst/>
              <a:gdLst/>
              <a:ahLst/>
              <a:cxnLst/>
              <a:rect l="l" t="t" r="r" b="b"/>
              <a:pathLst>
                <a:path w="1444" h="1435" extrusionOk="0">
                  <a:moveTo>
                    <a:pt x="987" y="1"/>
                  </a:moveTo>
                  <a:cubicBezTo>
                    <a:pt x="526" y="46"/>
                    <a:pt x="245" y="205"/>
                    <a:pt x="122" y="622"/>
                  </a:cubicBezTo>
                  <a:cubicBezTo>
                    <a:pt x="0" y="1039"/>
                    <a:pt x="168" y="1319"/>
                    <a:pt x="361" y="1406"/>
                  </a:cubicBezTo>
                  <a:cubicBezTo>
                    <a:pt x="401" y="1425"/>
                    <a:pt x="450" y="1435"/>
                    <a:pt x="505" y="1435"/>
                  </a:cubicBezTo>
                  <a:cubicBezTo>
                    <a:pt x="714" y="1435"/>
                    <a:pt x="1017" y="1289"/>
                    <a:pt x="1321" y="890"/>
                  </a:cubicBezTo>
                  <a:cubicBezTo>
                    <a:pt x="1443" y="472"/>
                    <a:pt x="1287" y="88"/>
                    <a:pt x="987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3031228" y="2359852"/>
              <a:ext cx="63331" cy="66860"/>
            </a:xfrm>
            <a:custGeom>
              <a:avLst/>
              <a:gdLst/>
              <a:ahLst/>
              <a:cxnLst/>
              <a:rect l="l" t="t" r="r" b="b"/>
              <a:pathLst>
                <a:path w="1023" h="1080" extrusionOk="0">
                  <a:moveTo>
                    <a:pt x="754" y="0"/>
                  </a:moveTo>
                  <a:cubicBezTo>
                    <a:pt x="659" y="19"/>
                    <a:pt x="576" y="57"/>
                    <a:pt x="496" y="103"/>
                  </a:cubicBezTo>
                  <a:cubicBezTo>
                    <a:pt x="417" y="151"/>
                    <a:pt x="344" y="209"/>
                    <a:pt x="280" y="274"/>
                  </a:cubicBezTo>
                  <a:cubicBezTo>
                    <a:pt x="217" y="341"/>
                    <a:pt x="160" y="415"/>
                    <a:pt x="115" y="493"/>
                  </a:cubicBezTo>
                  <a:cubicBezTo>
                    <a:pt x="89" y="531"/>
                    <a:pt x="73" y="574"/>
                    <a:pt x="52" y="613"/>
                  </a:cubicBezTo>
                  <a:cubicBezTo>
                    <a:pt x="33" y="655"/>
                    <a:pt x="17" y="697"/>
                    <a:pt x="1" y="754"/>
                  </a:cubicBezTo>
                  <a:lnTo>
                    <a:pt x="57" y="833"/>
                  </a:lnTo>
                  <a:lnTo>
                    <a:pt x="109" y="909"/>
                  </a:lnTo>
                  <a:lnTo>
                    <a:pt x="117" y="994"/>
                  </a:lnTo>
                  <a:lnTo>
                    <a:pt x="81" y="1080"/>
                  </a:lnTo>
                  <a:lnTo>
                    <a:pt x="128" y="998"/>
                  </a:lnTo>
                  <a:lnTo>
                    <a:pt x="130" y="900"/>
                  </a:lnTo>
                  <a:lnTo>
                    <a:pt x="82" y="814"/>
                  </a:lnTo>
                  <a:lnTo>
                    <a:pt x="36" y="754"/>
                  </a:lnTo>
                  <a:cubicBezTo>
                    <a:pt x="54" y="713"/>
                    <a:pt x="73" y="674"/>
                    <a:pt x="94" y="635"/>
                  </a:cubicBezTo>
                  <a:cubicBezTo>
                    <a:pt x="117" y="597"/>
                    <a:pt x="136" y="558"/>
                    <a:pt x="162" y="522"/>
                  </a:cubicBezTo>
                  <a:cubicBezTo>
                    <a:pt x="208" y="448"/>
                    <a:pt x="266" y="381"/>
                    <a:pt x="325" y="319"/>
                  </a:cubicBezTo>
                  <a:cubicBezTo>
                    <a:pt x="388" y="258"/>
                    <a:pt x="456" y="205"/>
                    <a:pt x="530" y="158"/>
                  </a:cubicBezTo>
                  <a:cubicBezTo>
                    <a:pt x="599" y="117"/>
                    <a:pt x="675" y="81"/>
                    <a:pt x="753" y="60"/>
                  </a:cubicBezTo>
                  <a:lnTo>
                    <a:pt x="753" y="60"/>
                  </a:lnTo>
                  <a:cubicBezTo>
                    <a:pt x="798" y="91"/>
                    <a:pt x="842" y="135"/>
                    <a:pt x="876" y="184"/>
                  </a:cubicBezTo>
                  <a:cubicBezTo>
                    <a:pt x="912" y="235"/>
                    <a:pt x="941" y="293"/>
                    <a:pt x="961" y="355"/>
                  </a:cubicBezTo>
                  <a:cubicBezTo>
                    <a:pt x="980" y="416"/>
                    <a:pt x="993" y="480"/>
                    <a:pt x="999" y="545"/>
                  </a:cubicBezTo>
                  <a:lnTo>
                    <a:pt x="1002" y="644"/>
                  </a:lnTo>
                  <a:lnTo>
                    <a:pt x="998" y="742"/>
                  </a:lnTo>
                  <a:lnTo>
                    <a:pt x="1015" y="645"/>
                  </a:lnTo>
                  <a:lnTo>
                    <a:pt x="1021" y="545"/>
                  </a:lnTo>
                  <a:cubicBezTo>
                    <a:pt x="1022" y="477"/>
                    <a:pt x="1015" y="410"/>
                    <a:pt x="998" y="344"/>
                  </a:cubicBezTo>
                  <a:cubicBezTo>
                    <a:pt x="980" y="278"/>
                    <a:pt x="953" y="215"/>
                    <a:pt x="916" y="157"/>
                  </a:cubicBezTo>
                  <a:cubicBezTo>
                    <a:pt x="879" y="97"/>
                    <a:pt x="835" y="45"/>
                    <a:pt x="773" y="3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2874234" y="2365424"/>
              <a:ext cx="61722" cy="35659"/>
            </a:xfrm>
            <a:custGeom>
              <a:avLst/>
              <a:gdLst/>
              <a:ahLst/>
              <a:cxnLst/>
              <a:rect l="l" t="t" r="r" b="b"/>
              <a:pathLst>
                <a:path w="997" h="576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8" y="11"/>
                    <a:pt x="590" y="22"/>
                    <a:pt x="366" y="22"/>
                  </a:cubicBezTo>
                  <a:cubicBezTo>
                    <a:pt x="290" y="22"/>
                    <a:pt x="212" y="20"/>
                    <a:pt x="133" y="17"/>
                  </a:cubicBezTo>
                  <a:cubicBezTo>
                    <a:pt x="26" y="139"/>
                    <a:pt x="2" y="306"/>
                    <a:pt x="0" y="313"/>
                  </a:cubicBezTo>
                  <a:cubicBezTo>
                    <a:pt x="15" y="362"/>
                    <a:pt x="34" y="409"/>
                    <a:pt x="58" y="456"/>
                  </a:cubicBezTo>
                  <a:cubicBezTo>
                    <a:pt x="78" y="496"/>
                    <a:pt x="105" y="536"/>
                    <a:pt x="135" y="575"/>
                  </a:cubicBezTo>
                  <a:cubicBezTo>
                    <a:pt x="281" y="554"/>
                    <a:pt x="509" y="525"/>
                    <a:pt x="629" y="497"/>
                  </a:cubicBezTo>
                  <a:lnTo>
                    <a:pt x="667" y="488"/>
                  </a:lnTo>
                  <a:lnTo>
                    <a:pt x="691" y="481"/>
                  </a:lnTo>
                  <a:cubicBezTo>
                    <a:pt x="885" y="412"/>
                    <a:pt x="997" y="203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2874234" y="2364309"/>
              <a:ext cx="71441" cy="20553"/>
            </a:xfrm>
            <a:custGeom>
              <a:avLst/>
              <a:gdLst/>
              <a:ahLst/>
              <a:cxnLst/>
              <a:rect l="l" t="t" r="r" b="b"/>
              <a:pathLst>
                <a:path w="1154" h="332" extrusionOk="0">
                  <a:moveTo>
                    <a:pt x="1068" y="0"/>
                  </a:moveTo>
                  <a:cubicBezTo>
                    <a:pt x="1011" y="0"/>
                    <a:pt x="954" y="1"/>
                    <a:pt x="897" y="1"/>
                  </a:cubicBezTo>
                  <a:lnTo>
                    <a:pt x="643" y="5"/>
                  </a:lnTo>
                  <a:cubicBezTo>
                    <a:pt x="600" y="7"/>
                    <a:pt x="558" y="7"/>
                    <a:pt x="516" y="7"/>
                  </a:cubicBezTo>
                  <a:cubicBezTo>
                    <a:pt x="474" y="8"/>
                    <a:pt x="430" y="9"/>
                    <a:pt x="388" y="9"/>
                  </a:cubicBezTo>
                  <a:lnTo>
                    <a:pt x="135" y="14"/>
                  </a:lnTo>
                  <a:lnTo>
                    <a:pt x="71" y="92"/>
                  </a:lnTo>
                  <a:lnTo>
                    <a:pt x="36" y="169"/>
                  </a:lnTo>
                  <a:lnTo>
                    <a:pt x="13" y="248"/>
                  </a:lnTo>
                  <a:lnTo>
                    <a:pt x="0" y="331"/>
                  </a:lnTo>
                  <a:cubicBezTo>
                    <a:pt x="15" y="277"/>
                    <a:pt x="35" y="227"/>
                    <a:pt x="60" y="179"/>
                  </a:cubicBezTo>
                  <a:lnTo>
                    <a:pt x="100" y="111"/>
                  </a:lnTo>
                  <a:lnTo>
                    <a:pt x="149" y="49"/>
                  </a:lnTo>
                  <a:cubicBezTo>
                    <a:pt x="218" y="63"/>
                    <a:pt x="303" y="69"/>
                    <a:pt x="388" y="69"/>
                  </a:cubicBezTo>
                  <a:lnTo>
                    <a:pt x="516" y="69"/>
                  </a:lnTo>
                  <a:cubicBezTo>
                    <a:pt x="559" y="67"/>
                    <a:pt x="603" y="66"/>
                    <a:pt x="645" y="64"/>
                  </a:cubicBezTo>
                  <a:cubicBezTo>
                    <a:pt x="687" y="62"/>
                    <a:pt x="730" y="57"/>
                    <a:pt x="772" y="54"/>
                  </a:cubicBezTo>
                  <a:cubicBezTo>
                    <a:pt x="814" y="51"/>
                    <a:pt x="858" y="47"/>
                    <a:pt x="900" y="43"/>
                  </a:cubicBezTo>
                  <a:cubicBezTo>
                    <a:pt x="985" y="31"/>
                    <a:pt x="1069" y="20"/>
                    <a:pt x="1153" y="1"/>
                  </a:cubicBezTo>
                  <a:cubicBezTo>
                    <a:pt x="1125" y="0"/>
                    <a:pt x="1096" y="0"/>
                    <a:pt x="106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2803908" y="2359047"/>
              <a:ext cx="35411" cy="10462"/>
            </a:xfrm>
            <a:custGeom>
              <a:avLst/>
              <a:gdLst/>
              <a:ahLst/>
              <a:cxnLst/>
              <a:rect l="l" t="t" r="r" b="b"/>
              <a:pathLst>
                <a:path w="572" h="169" extrusionOk="0">
                  <a:moveTo>
                    <a:pt x="205" y="0"/>
                  </a:moveTo>
                  <a:cubicBezTo>
                    <a:pt x="161" y="0"/>
                    <a:pt x="119" y="2"/>
                    <a:pt x="74" y="10"/>
                  </a:cubicBezTo>
                  <a:lnTo>
                    <a:pt x="24" y="45"/>
                  </a:lnTo>
                  <a:lnTo>
                    <a:pt x="2" y="86"/>
                  </a:lnTo>
                  <a:lnTo>
                    <a:pt x="0" y="168"/>
                  </a:lnTo>
                  <a:lnTo>
                    <a:pt x="47" y="115"/>
                  </a:lnTo>
                  <a:lnTo>
                    <a:pt x="96" y="92"/>
                  </a:lnTo>
                  <a:cubicBezTo>
                    <a:pt x="119" y="99"/>
                    <a:pt x="158" y="103"/>
                    <a:pt x="199" y="106"/>
                  </a:cubicBezTo>
                  <a:cubicBezTo>
                    <a:pt x="238" y="110"/>
                    <a:pt x="279" y="112"/>
                    <a:pt x="319" y="113"/>
                  </a:cubicBezTo>
                  <a:cubicBezTo>
                    <a:pt x="339" y="114"/>
                    <a:pt x="360" y="114"/>
                    <a:pt x="381" y="114"/>
                  </a:cubicBezTo>
                  <a:cubicBezTo>
                    <a:pt x="402" y="114"/>
                    <a:pt x="423" y="114"/>
                    <a:pt x="444" y="113"/>
                  </a:cubicBezTo>
                  <a:cubicBezTo>
                    <a:pt x="486" y="110"/>
                    <a:pt x="526" y="106"/>
                    <a:pt x="571" y="97"/>
                  </a:cubicBezTo>
                  <a:cubicBezTo>
                    <a:pt x="532" y="74"/>
                    <a:pt x="493" y="58"/>
                    <a:pt x="452" y="45"/>
                  </a:cubicBezTo>
                  <a:cubicBezTo>
                    <a:pt x="412" y="31"/>
                    <a:pt x="371" y="21"/>
                    <a:pt x="331" y="13"/>
                  </a:cubicBezTo>
                  <a:cubicBezTo>
                    <a:pt x="289" y="6"/>
                    <a:pt x="247" y="2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2875534" y="2369386"/>
              <a:ext cx="37640" cy="31697"/>
            </a:xfrm>
            <a:custGeom>
              <a:avLst/>
              <a:gdLst/>
              <a:ahLst/>
              <a:cxnLst/>
              <a:rect l="l" t="t" r="r" b="b"/>
              <a:pathLst>
                <a:path w="608" h="512" extrusionOk="0">
                  <a:moveTo>
                    <a:pt x="262" y="1"/>
                  </a:moveTo>
                  <a:cubicBezTo>
                    <a:pt x="238" y="1"/>
                    <a:pt x="214" y="5"/>
                    <a:pt x="191" y="13"/>
                  </a:cubicBezTo>
                  <a:cubicBezTo>
                    <a:pt x="63" y="58"/>
                    <a:pt x="1" y="220"/>
                    <a:pt x="37" y="392"/>
                  </a:cubicBezTo>
                  <a:cubicBezTo>
                    <a:pt x="57" y="432"/>
                    <a:pt x="84" y="472"/>
                    <a:pt x="114" y="511"/>
                  </a:cubicBezTo>
                  <a:cubicBezTo>
                    <a:pt x="260" y="490"/>
                    <a:pt x="488" y="461"/>
                    <a:pt x="608" y="433"/>
                  </a:cubicBezTo>
                  <a:cubicBezTo>
                    <a:pt x="608" y="382"/>
                    <a:pt x="598" y="330"/>
                    <a:pt x="579" y="278"/>
                  </a:cubicBezTo>
                  <a:cubicBezTo>
                    <a:pt x="520" y="111"/>
                    <a:pt x="388" y="1"/>
                    <a:pt x="26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2896087" y="2370438"/>
              <a:ext cx="18201" cy="16034"/>
            </a:xfrm>
            <a:custGeom>
              <a:avLst/>
              <a:gdLst/>
              <a:ahLst/>
              <a:cxnLst/>
              <a:rect l="l" t="t" r="r" b="b"/>
              <a:pathLst>
                <a:path w="294" h="259" extrusionOk="0">
                  <a:moveTo>
                    <a:pt x="147" y="0"/>
                  </a:moveTo>
                  <a:cubicBezTo>
                    <a:pt x="132" y="0"/>
                    <a:pt x="118" y="3"/>
                    <a:pt x="104" y="7"/>
                  </a:cubicBezTo>
                  <a:cubicBezTo>
                    <a:pt x="37" y="32"/>
                    <a:pt x="1" y="106"/>
                    <a:pt x="25" y="173"/>
                  </a:cubicBezTo>
                  <a:cubicBezTo>
                    <a:pt x="43" y="226"/>
                    <a:pt x="93" y="259"/>
                    <a:pt x="146" y="259"/>
                  </a:cubicBezTo>
                  <a:cubicBezTo>
                    <a:pt x="161" y="259"/>
                    <a:pt x="176" y="256"/>
                    <a:pt x="190" y="251"/>
                  </a:cubicBezTo>
                  <a:cubicBezTo>
                    <a:pt x="259" y="228"/>
                    <a:pt x="293" y="154"/>
                    <a:pt x="269" y="86"/>
                  </a:cubicBezTo>
                  <a:cubicBezTo>
                    <a:pt x="250" y="33"/>
                    <a:pt x="200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2809541" y="2375143"/>
              <a:ext cx="41230" cy="32501"/>
            </a:xfrm>
            <a:custGeom>
              <a:avLst/>
              <a:gdLst/>
              <a:ahLst/>
              <a:cxnLst/>
              <a:rect l="l" t="t" r="r" b="b"/>
              <a:pathLst>
                <a:path w="666" h="525" extrusionOk="0">
                  <a:moveTo>
                    <a:pt x="258" y="0"/>
                  </a:moveTo>
                  <a:cubicBezTo>
                    <a:pt x="246" y="0"/>
                    <a:pt x="234" y="1"/>
                    <a:pt x="224" y="1"/>
                  </a:cubicBezTo>
                  <a:cubicBezTo>
                    <a:pt x="64" y="63"/>
                    <a:pt x="96" y="50"/>
                    <a:pt x="1" y="101"/>
                  </a:cubicBezTo>
                  <a:lnTo>
                    <a:pt x="27" y="182"/>
                  </a:lnTo>
                  <a:lnTo>
                    <a:pt x="41" y="230"/>
                  </a:lnTo>
                  <a:cubicBezTo>
                    <a:pt x="60" y="288"/>
                    <a:pt x="72" y="320"/>
                    <a:pt x="72" y="320"/>
                  </a:cubicBezTo>
                  <a:cubicBezTo>
                    <a:pt x="72" y="320"/>
                    <a:pt x="67" y="397"/>
                    <a:pt x="63" y="518"/>
                  </a:cubicBezTo>
                  <a:cubicBezTo>
                    <a:pt x="103" y="523"/>
                    <a:pt x="142" y="525"/>
                    <a:pt x="180" y="525"/>
                  </a:cubicBezTo>
                  <a:cubicBezTo>
                    <a:pt x="290" y="525"/>
                    <a:pt x="392" y="506"/>
                    <a:pt x="490" y="472"/>
                  </a:cubicBezTo>
                  <a:lnTo>
                    <a:pt x="524" y="460"/>
                  </a:lnTo>
                  <a:lnTo>
                    <a:pt x="666" y="404"/>
                  </a:lnTo>
                  <a:cubicBezTo>
                    <a:pt x="634" y="265"/>
                    <a:pt x="595" y="134"/>
                    <a:pt x="556" y="18"/>
                  </a:cubicBezTo>
                  <a:cubicBezTo>
                    <a:pt x="546" y="18"/>
                    <a:pt x="377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2840680" y="2367281"/>
              <a:ext cx="40054" cy="134835"/>
            </a:xfrm>
            <a:custGeom>
              <a:avLst/>
              <a:gdLst/>
              <a:ahLst/>
              <a:cxnLst/>
              <a:rect l="l" t="t" r="r" b="b"/>
              <a:pathLst>
                <a:path w="647" h="2178" extrusionOk="0">
                  <a:moveTo>
                    <a:pt x="0" y="1"/>
                  </a:moveTo>
                  <a:cubicBezTo>
                    <a:pt x="50" y="158"/>
                    <a:pt x="92" y="316"/>
                    <a:pt x="128" y="476"/>
                  </a:cubicBezTo>
                  <a:cubicBezTo>
                    <a:pt x="161" y="635"/>
                    <a:pt x="189" y="796"/>
                    <a:pt x="202" y="958"/>
                  </a:cubicBezTo>
                  <a:cubicBezTo>
                    <a:pt x="215" y="1120"/>
                    <a:pt x="215" y="1281"/>
                    <a:pt x="200" y="1445"/>
                  </a:cubicBezTo>
                  <a:cubicBezTo>
                    <a:pt x="189" y="1604"/>
                    <a:pt x="157" y="1766"/>
                    <a:pt x="100" y="1933"/>
                  </a:cubicBezTo>
                  <a:cubicBezTo>
                    <a:pt x="121" y="1987"/>
                    <a:pt x="148" y="2033"/>
                    <a:pt x="183" y="2076"/>
                  </a:cubicBezTo>
                  <a:cubicBezTo>
                    <a:pt x="218" y="2119"/>
                    <a:pt x="263" y="2156"/>
                    <a:pt x="326" y="2178"/>
                  </a:cubicBezTo>
                  <a:cubicBezTo>
                    <a:pt x="432" y="2137"/>
                    <a:pt x="539" y="2100"/>
                    <a:pt x="647" y="2056"/>
                  </a:cubicBezTo>
                  <a:lnTo>
                    <a:pt x="647" y="2056"/>
                  </a:lnTo>
                  <a:cubicBezTo>
                    <a:pt x="535" y="2085"/>
                    <a:pt x="426" y="2117"/>
                    <a:pt x="328" y="2146"/>
                  </a:cubicBezTo>
                  <a:cubicBezTo>
                    <a:pt x="283" y="2126"/>
                    <a:pt x="245" y="2091"/>
                    <a:pt x="216" y="2050"/>
                  </a:cubicBezTo>
                  <a:cubicBezTo>
                    <a:pt x="186" y="2011"/>
                    <a:pt x="163" y="1963"/>
                    <a:pt x="147" y="1936"/>
                  </a:cubicBezTo>
                  <a:cubicBezTo>
                    <a:pt x="183" y="1858"/>
                    <a:pt x="206" y="1778"/>
                    <a:pt x="225" y="1697"/>
                  </a:cubicBezTo>
                  <a:cubicBezTo>
                    <a:pt x="245" y="1616"/>
                    <a:pt x="258" y="1532"/>
                    <a:pt x="264" y="1449"/>
                  </a:cubicBezTo>
                  <a:cubicBezTo>
                    <a:pt x="283" y="1286"/>
                    <a:pt x="280" y="1116"/>
                    <a:pt x="263" y="952"/>
                  </a:cubicBezTo>
                  <a:cubicBezTo>
                    <a:pt x="247" y="787"/>
                    <a:pt x="212" y="625"/>
                    <a:pt x="167" y="466"/>
                  </a:cubicBezTo>
                  <a:cubicBezTo>
                    <a:pt x="124" y="306"/>
                    <a:pt x="67" y="151"/>
                    <a:pt x="0" y="1"/>
                  </a:cubicBez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2804713" y="2373657"/>
              <a:ext cx="39249" cy="10648"/>
            </a:xfrm>
            <a:custGeom>
              <a:avLst/>
              <a:gdLst/>
              <a:ahLst/>
              <a:cxnLst/>
              <a:rect l="l" t="t" r="r" b="b"/>
              <a:pathLst>
                <a:path w="634" h="172" extrusionOk="0">
                  <a:moveTo>
                    <a:pt x="386" y="0"/>
                  </a:moveTo>
                  <a:lnTo>
                    <a:pt x="300" y="2"/>
                  </a:lnTo>
                  <a:lnTo>
                    <a:pt x="215" y="35"/>
                  </a:lnTo>
                  <a:lnTo>
                    <a:pt x="140" y="74"/>
                  </a:lnTo>
                  <a:lnTo>
                    <a:pt x="69" y="121"/>
                  </a:lnTo>
                  <a:lnTo>
                    <a:pt x="0" y="171"/>
                  </a:lnTo>
                  <a:lnTo>
                    <a:pt x="77" y="138"/>
                  </a:lnTo>
                  <a:lnTo>
                    <a:pt x="154" y="105"/>
                  </a:lnTo>
                  <a:lnTo>
                    <a:pt x="231" y="73"/>
                  </a:lnTo>
                  <a:lnTo>
                    <a:pt x="308" y="47"/>
                  </a:lnTo>
                  <a:lnTo>
                    <a:pt x="384" y="45"/>
                  </a:lnTo>
                  <a:lnTo>
                    <a:pt x="467" y="45"/>
                  </a:lnTo>
                  <a:cubicBezTo>
                    <a:pt x="489" y="45"/>
                    <a:pt x="511" y="46"/>
                    <a:pt x="533" y="46"/>
                  </a:cubicBezTo>
                  <a:cubicBezTo>
                    <a:pt x="566" y="46"/>
                    <a:pt x="600" y="45"/>
                    <a:pt x="634" y="42"/>
                  </a:cubicBezTo>
                  <a:lnTo>
                    <a:pt x="552" y="22"/>
                  </a:lnTo>
                  <a:lnTo>
                    <a:pt x="470" y="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2807433" y="2379149"/>
              <a:ext cx="27858" cy="23958"/>
            </a:xfrm>
            <a:custGeom>
              <a:avLst/>
              <a:gdLst/>
              <a:ahLst/>
              <a:cxnLst/>
              <a:rect l="l" t="t" r="r" b="b"/>
              <a:pathLst>
                <a:path w="450" h="387" extrusionOk="0">
                  <a:moveTo>
                    <a:pt x="172" y="1"/>
                  </a:moveTo>
                  <a:cubicBezTo>
                    <a:pt x="154" y="1"/>
                    <a:pt x="135" y="3"/>
                    <a:pt x="118" y="8"/>
                  </a:cubicBezTo>
                  <a:cubicBezTo>
                    <a:pt x="70" y="21"/>
                    <a:pt x="29" y="50"/>
                    <a:pt x="0" y="92"/>
                  </a:cubicBezTo>
                  <a:cubicBezTo>
                    <a:pt x="19" y="150"/>
                    <a:pt x="31" y="182"/>
                    <a:pt x="31" y="182"/>
                  </a:cubicBezTo>
                  <a:cubicBezTo>
                    <a:pt x="31" y="182"/>
                    <a:pt x="26" y="259"/>
                    <a:pt x="22" y="380"/>
                  </a:cubicBezTo>
                  <a:cubicBezTo>
                    <a:pt x="62" y="385"/>
                    <a:pt x="101" y="387"/>
                    <a:pt x="139" y="387"/>
                  </a:cubicBezTo>
                  <a:cubicBezTo>
                    <a:pt x="249" y="387"/>
                    <a:pt x="351" y="368"/>
                    <a:pt x="449" y="334"/>
                  </a:cubicBezTo>
                  <a:lnTo>
                    <a:pt x="435" y="235"/>
                  </a:lnTo>
                  <a:cubicBezTo>
                    <a:pt x="397" y="95"/>
                    <a:pt x="285" y="1"/>
                    <a:pt x="17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2813565" y="2427578"/>
              <a:ext cx="36959" cy="56893"/>
            </a:xfrm>
            <a:custGeom>
              <a:avLst/>
              <a:gdLst/>
              <a:ahLst/>
              <a:cxnLst/>
              <a:rect l="l" t="t" r="r" b="b"/>
              <a:pathLst>
                <a:path w="597" h="919" extrusionOk="0">
                  <a:moveTo>
                    <a:pt x="52" y="0"/>
                  </a:moveTo>
                  <a:cubicBezTo>
                    <a:pt x="36" y="0"/>
                    <a:pt x="18" y="0"/>
                    <a:pt x="1" y="1"/>
                  </a:cubicBezTo>
                  <a:cubicBezTo>
                    <a:pt x="14" y="212"/>
                    <a:pt x="46" y="453"/>
                    <a:pt x="79" y="677"/>
                  </a:cubicBezTo>
                  <a:cubicBezTo>
                    <a:pt x="86" y="724"/>
                    <a:pt x="97" y="771"/>
                    <a:pt x="111" y="817"/>
                  </a:cubicBezTo>
                  <a:lnTo>
                    <a:pt x="149" y="919"/>
                  </a:lnTo>
                  <a:cubicBezTo>
                    <a:pt x="446" y="749"/>
                    <a:pt x="596" y="449"/>
                    <a:pt x="488" y="226"/>
                  </a:cubicBezTo>
                  <a:cubicBezTo>
                    <a:pt x="417" y="78"/>
                    <a:pt x="249" y="0"/>
                    <a:pt x="52" y="0"/>
                  </a:cubicBezTo>
                  <a:close/>
                </a:path>
              </a:pathLst>
            </a:custGeom>
            <a:solidFill>
              <a:srgbClr val="FDC4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2872624" y="2266559"/>
              <a:ext cx="186342" cy="242306"/>
            </a:xfrm>
            <a:custGeom>
              <a:avLst/>
              <a:gdLst/>
              <a:ahLst/>
              <a:cxnLst/>
              <a:rect l="l" t="t" r="r" b="b"/>
              <a:pathLst>
                <a:path w="3010" h="3914" extrusionOk="0">
                  <a:moveTo>
                    <a:pt x="0" y="1"/>
                  </a:moveTo>
                  <a:cubicBezTo>
                    <a:pt x="0" y="1"/>
                    <a:pt x="29" y="1186"/>
                    <a:pt x="1130" y="1351"/>
                  </a:cubicBezTo>
                  <a:cubicBezTo>
                    <a:pt x="2125" y="1500"/>
                    <a:pt x="2550" y="3065"/>
                    <a:pt x="2360" y="3914"/>
                  </a:cubicBezTo>
                  <a:cubicBezTo>
                    <a:pt x="3009" y="2715"/>
                    <a:pt x="2014" y="1065"/>
                    <a:pt x="1252" y="986"/>
                  </a:cubicBezTo>
                  <a:cubicBezTo>
                    <a:pt x="267" y="88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2897448" y="2527742"/>
              <a:ext cx="20491" cy="12753"/>
            </a:xfrm>
            <a:custGeom>
              <a:avLst/>
              <a:gdLst/>
              <a:ahLst/>
              <a:cxnLst/>
              <a:rect l="l" t="t" r="r" b="b"/>
              <a:pathLst>
                <a:path w="331" h="206" extrusionOk="0">
                  <a:moveTo>
                    <a:pt x="290" y="0"/>
                  </a:moveTo>
                  <a:lnTo>
                    <a:pt x="12" y="149"/>
                  </a:lnTo>
                  <a:lnTo>
                    <a:pt x="0" y="191"/>
                  </a:lnTo>
                  <a:lnTo>
                    <a:pt x="31" y="206"/>
                  </a:lnTo>
                  <a:lnTo>
                    <a:pt x="41" y="202"/>
                  </a:lnTo>
                  <a:lnTo>
                    <a:pt x="319" y="52"/>
                  </a:lnTo>
                  <a:lnTo>
                    <a:pt x="331" y="1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DB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2821304" y="2444045"/>
              <a:ext cx="157555" cy="143130"/>
            </a:xfrm>
            <a:custGeom>
              <a:avLst/>
              <a:gdLst/>
              <a:ahLst/>
              <a:cxnLst/>
              <a:rect l="l" t="t" r="r" b="b"/>
              <a:pathLst>
                <a:path w="2545" h="2312" extrusionOk="0">
                  <a:moveTo>
                    <a:pt x="1710" y="1"/>
                  </a:moveTo>
                  <a:cubicBezTo>
                    <a:pt x="416" y="25"/>
                    <a:pt x="0" y="680"/>
                    <a:pt x="0" y="680"/>
                  </a:cubicBezTo>
                  <a:cubicBezTo>
                    <a:pt x="516" y="1646"/>
                    <a:pt x="906" y="2081"/>
                    <a:pt x="1086" y="2249"/>
                  </a:cubicBezTo>
                  <a:cubicBezTo>
                    <a:pt x="1128" y="2289"/>
                    <a:pt x="1183" y="2311"/>
                    <a:pt x="1240" y="2311"/>
                  </a:cubicBezTo>
                  <a:cubicBezTo>
                    <a:pt x="1266" y="2311"/>
                    <a:pt x="1293" y="2306"/>
                    <a:pt x="1319" y="2297"/>
                  </a:cubicBezTo>
                  <a:cubicBezTo>
                    <a:pt x="1542" y="2216"/>
                    <a:pt x="2032" y="2024"/>
                    <a:pt x="2475" y="1756"/>
                  </a:cubicBezTo>
                  <a:cubicBezTo>
                    <a:pt x="2544" y="1480"/>
                    <a:pt x="2318" y="522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1587198" y="3041627"/>
              <a:ext cx="1288295" cy="71070"/>
            </a:xfrm>
            <a:custGeom>
              <a:avLst/>
              <a:gdLst/>
              <a:ahLst/>
              <a:cxnLst/>
              <a:rect l="l" t="t" r="r" b="b"/>
              <a:pathLst>
                <a:path w="20810" h="1148" extrusionOk="0">
                  <a:moveTo>
                    <a:pt x="235" y="0"/>
                  </a:moveTo>
                  <a:cubicBezTo>
                    <a:pt x="104" y="0"/>
                    <a:pt x="0" y="104"/>
                    <a:pt x="0" y="235"/>
                  </a:cubicBezTo>
                  <a:lnTo>
                    <a:pt x="0" y="911"/>
                  </a:lnTo>
                  <a:cubicBezTo>
                    <a:pt x="0" y="1042"/>
                    <a:pt x="104" y="1148"/>
                    <a:pt x="235" y="1148"/>
                  </a:cubicBezTo>
                  <a:lnTo>
                    <a:pt x="20573" y="1148"/>
                  </a:lnTo>
                  <a:cubicBezTo>
                    <a:pt x="20703" y="1148"/>
                    <a:pt x="20809" y="1042"/>
                    <a:pt x="20809" y="911"/>
                  </a:cubicBezTo>
                  <a:lnTo>
                    <a:pt x="20809" y="235"/>
                  </a:lnTo>
                  <a:cubicBezTo>
                    <a:pt x="20809" y="104"/>
                    <a:pt x="20703" y="0"/>
                    <a:pt x="20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2540929" y="2692475"/>
              <a:ext cx="98309" cy="98185"/>
            </a:xfrm>
            <a:custGeom>
              <a:avLst/>
              <a:gdLst/>
              <a:ahLst/>
              <a:cxnLst/>
              <a:rect l="l" t="t" r="r" b="b"/>
              <a:pathLst>
                <a:path w="1588" h="1586" extrusionOk="0">
                  <a:moveTo>
                    <a:pt x="795" y="0"/>
                  </a:moveTo>
                  <a:cubicBezTo>
                    <a:pt x="356" y="0"/>
                    <a:pt x="1" y="354"/>
                    <a:pt x="1" y="793"/>
                  </a:cubicBezTo>
                  <a:cubicBezTo>
                    <a:pt x="1" y="1230"/>
                    <a:pt x="356" y="1585"/>
                    <a:pt x="795" y="1585"/>
                  </a:cubicBezTo>
                  <a:cubicBezTo>
                    <a:pt x="1232" y="1585"/>
                    <a:pt x="1587" y="1230"/>
                    <a:pt x="1587" y="793"/>
                  </a:cubicBezTo>
                  <a:cubicBezTo>
                    <a:pt x="1587" y="354"/>
                    <a:pt x="1232" y="0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2512266" y="2692475"/>
              <a:ext cx="98247" cy="98185"/>
            </a:xfrm>
            <a:custGeom>
              <a:avLst/>
              <a:gdLst/>
              <a:ahLst/>
              <a:cxnLst/>
              <a:rect l="l" t="t" r="r" b="b"/>
              <a:pathLst>
                <a:path w="1587" h="1586" extrusionOk="0">
                  <a:moveTo>
                    <a:pt x="793" y="0"/>
                  </a:moveTo>
                  <a:cubicBezTo>
                    <a:pt x="355" y="0"/>
                    <a:pt x="0" y="354"/>
                    <a:pt x="0" y="793"/>
                  </a:cubicBezTo>
                  <a:cubicBezTo>
                    <a:pt x="0" y="1230"/>
                    <a:pt x="355" y="1585"/>
                    <a:pt x="793" y="1585"/>
                  </a:cubicBezTo>
                  <a:cubicBezTo>
                    <a:pt x="1230" y="1585"/>
                    <a:pt x="1587" y="1230"/>
                    <a:pt x="1587" y="793"/>
                  </a:cubicBezTo>
                  <a:cubicBezTo>
                    <a:pt x="1587" y="354"/>
                    <a:pt x="1230" y="0"/>
                    <a:pt x="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2426959" y="2718662"/>
              <a:ext cx="45688" cy="45688"/>
            </a:xfrm>
            <a:custGeom>
              <a:avLst/>
              <a:gdLst/>
              <a:ahLst/>
              <a:cxnLst/>
              <a:rect l="l" t="t" r="r" b="b"/>
              <a:pathLst>
                <a:path w="738" h="738" extrusionOk="0">
                  <a:moveTo>
                    <a:pt x="154" y="0"/>
                  </a:moveTo>
                  <a:lnTo>
                    <a:pt x="154" y="71"/>
                  </a:lnTo>
                  <a:cubicBezTo>
                    <a:pt x="61" y="140"/>
                    <a:pt x="1" y="247"/>
                    <a:pt x="1" y="370"/>
                  </a:cubicBezTo>
                  <a:cubicBezTo>
                    <a:pt x="1" y="493"/>
                    <a:pt x="61" y="600"/>
                    <a:pt x="154" y="668"/>
                  </a:cubicBezTo>
                  <a:lnTo>
                    <a:pt x="154" y="738"/>
                  </a:lnTo>
                  <a:lnTo>
                    <a:pt x="370" y="738"/>
                  </a:lnTo>
                  <a:cubicBezTo>
                    <a:pt x="573" y="738"/>
                    <a:pt x="738" y="573"/>
                    <a:pt x="738" y="370"/>
                  </a:cubicBezTo>
                  <a:cubicBezTo>
                    <a:pt x="738" y="166"/>
                    <a:pt x="573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2413711" y="2718662"/>
              <a:ext cx="45626" cy="45688"/>
            </a:xfrm>
            <a:custGeom>
              <a:avLst/>
              <a:gdLst/>
              <a:ahLst/>
              <a:cxnLst/>
              <a:rect l="l" t="t" r="r" b="b"/>
              <a:pathLst>
                <a:path w="737" h="738" extrusionOk="0">
                  <a:moveTo>
                    <a:pt x="368" y="0"/>
                  </a:moveTo>
                  <a:cubicBezTo>
                    <a:pt x="164" y="0"/>
                    <a:pt x="0" y="166"/>
                    <a:pt x="0" y="370"/>
                  </a:cubicBezTo>
                  <a:cubicBezTo>
                    <a:pt x="0" y="573"/>
                    <a:pt x="164" y="738"/>
                    <a:pt x="368" y="738"/>
                  </a:cubicBezTo>
                  <a:cubicBezTo>
                    <a:pt x="571" y="738"/>
                    <a:pt x="736" y="573"/>
                    <a:pt x="736" y="370"/>
                  </a:cubicBezTo>
                  <a:cubicBezTo>
                    <a:pt x="736" y="166"/>
                    <a:pt x="571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2860676" y="2557519"/>
              <a:ext cx="419857" cy="935546"/>
            </a:xfrm>
            <a:custGeom>
              <a:avLst/>
              <a:gdLst/>
              <a:ahLst/>
              <a:cxnLst/>
              <a:rect l="l" t="t" r="r" b="b"/>
              <a:pathLst>
                <a:path w="6782" h="15112" extrusionOk="0">
                  <a:moveTo>
                    <a:pt x="4249" y="0"/>
                  </a:moveTo>
                  <a:cubicBezTo>
                    <a:pt x="2815" y="5"/>
                    <a:pt x="1972" y="170"/>
                    <a:pt x="526" y="3113"/>
                  </a:cubicBezTo>
                  <a:cubicBezTo>
                    <a:pt x="0" y="4184"/>
                    <a:pt x="658" y="5922"/>
                    <a:pt x="658" y="5922"/>
                  </a:cubicBezTo>
                  <a:cubicBezTo>
                    <a:pt x="658" y="5922"/>
                    <a:pt x="797" y="6810"/>
                    <a:pt x="804" y="7932"/>
                  </a:cubicBezTo>
                  <a:cubicBezTo>
                    <a:pt x="807" y="8407"/>
                    <a:pt x="789" y="8923"/>
                    <a:pt x="725" y="9433"/>
                  </a:cubicBezTo>
                  <a:cubicBezTo>
                    <a:pt x="634" y="10174"/>
                    <a:pt x="448" y="10899"/>
                    <a:pt x="108" y="11452"/>
                  </a:cubicBezTo>
                  <a:cubicBezTo>
                    <a:pt x="158" y="11461"/>
                    <a:pt x="1758" y="11788"/>
                    <a:pt x="2415" y="13225"/>
                  </a:cubicBezTo>
                  <a:cubicBezTo>
                    <a:pt x="3085" y="14685"/>
                    <a:pt x="3571" y="15111"/>
                    <a:pt x="4452" y="15111"/>
                  </a:cubicBezTo>
                  <a:lnTo>
                    <a:pt x="6575" y="15111"/>
                  </a:lnTo>
                  <a:cubicBezTo>
                    <a:pt x="6715" y="14742"/>
                    <a:pt x="6782" y="14335"/>
                    <a:pt x="6744" y="13931"/>
                  </a:cubicBezTo>
                  <a:cubicBezTo>
                    <a:pt x="6744" y="13889"/>
                    <a:pt x="6740" y="13844"/>
                    <a:pt x="6730" y="13795"/>
                  </a:cubicBezTo>
                  <a:cubicBezTo>
                    <a:pt x="6205" y="11201"/>
                    <a:pt x="5369" y="10060"/>
                    <a:pt x="5240" y="9021"/>
                  </a:cubicBezTo>
                  <a:cubicBezTo>
                    <a:pt x="5230" y="8946"/>
                    <a:pt x="5224" y="8872"/>
                    <a:pt x="5223" y="8797"/>
                  </a:cubicBezTo>
                  <a:cubicBezTo>
                    <a:pt x="5165" y="6253"/>
                    <a:pt x="5468" y="6596"/>
                    <a:pt x="5560" y="4501"/>
                  </a:cubicBezTo>
                  <a:cubicBezTo>
                    <a:pt x="5616" y="3226"/>
                    <a:pt x="5416" y="2191"/>
                    <a:pt x="5151" y="1436"/>
                  </a:cubicBezTo>
                  <a:cubicBezTo>
                    <a:pt x="4826" y="506"/>
                    <a:pt x="4404" y="0"/>
                    <a:pt x="4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1638766" y="3112634"/>
              <a:ext cx="67851" cy="1162561"/>
            </a:xfrm>
            <a:custGeom>
              <a:avLst/>
              <a:gdLst/>
              <a:ahLst/>
              <a:cxnLst/>
              <a:rect l="l" t="t" r="r" b="b"/>
              <a:pathLst>
                <a:path w="1096" h="18779" extrusionOk="0">
                  <a:moveTo>
                    <a:pt x="0" y="1"/>
                  </a:moveTo>
                  <a:lnTo>
                    <a:pt x="0" y="18778"/>
                  </a:lnTo>
                  <a:lnTo>
                    <a:pt x="1095" y="18778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2755930" y="3112634"/>
              <a:ext cx="67851" cy="1162561"/>
            </a:xfrm>
            <a:custGeom>
              <a:avLst/>
              <a:gdLst/>
              <a:ahLst/>
              <a:cxnLst/>
              <a:rect l="l" t="t" r="r" b="b"/>
              <a:pathLst>
                <a:path w="1096" h="18779" extrusionOk="0">
                  <a:moveTo>
                    <a:pt x="0" y="1"/>
                  </a:moveTo>
                  <a:lnTo>
                    <a:pt x="0" y="18778"/>
                  </a:lnTo>
                  <a:lnTo>
                    <a:pt x="1096" y="1877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2385791" y="2996560"/>
              <a:ext cx="308857" cy="45131"/>
            </a:xfrm>
            <a:custGeom>
              <a:avLst/>
              <a:gdLst/>
              <a:ahLst/>
              <a:cxnLst/>
              <a:rect l="l" t="t" r="r" b="b"/>
              <a:pathLst>
                <a:path w="4989" h="729" extrusionOk="0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lnTo>
                    <a:pt x="1" y="728"/>
                  </a:lnTo>
                  <a:lnTo>
                    <a:pt x="4988" y="728"/>
                  </a:lnTo>
                  <a:cubicBezTo>
                    <a:pt x="4988" y="527"/>
                    <a:pt x="4907" y="346"/>
                    <a:pt x="4776" y="214"/>
                  </a:cubicBezTo>
                  <a:cubicBezTo>
                    <a:pt x="4644" y="82"/>
                    <a:pt x="4463" y="1"/>
                    <a:pt x="4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2405416" y="2660841"/>
              <a:ext cx="45935" cy="24887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84" y="0"/>
                  </a:moveTo>
                  <a:cubicBezTo>
                    <a:pt x="37" y="0"/>
                    <a:pt x="1" y="36"/>
                    <a:pt x="1" y="83"/>
                  </a:cubicBezTo>
                  <a:lnTo>
                    <a:pt x="1" y="401"/>
                  </a:lnTo>
                  <a:lnTo>
                    <a:pt x="741" y="401"/>
                  </a:lnTo>
                  <a:lnTo>
                    <a:pt x="741" y="83"/>
                  </a:lnTo>
                  <a:cubicBezTo>
                    <a:pt x="741" y="36"/>
                    <a:pt x="705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2694829" y="2376443"/>
              <a:ext cx="138116" cy="121586"/>
            </a:xfrm>
            <a:custGeom>
              <a:avLst/>
              <a:gdLst/>
              <a:ahLst/>
              <a:cxnLst/>
              <a:rect l="l" t="t" r="r" b="b"/>
              <a:pathLst>
                <a:path w="2231" h="1964" extrusionOk="0">
                  <a:moveTo>
                    <a:pt x="1498" y="1"/>
                  </a:moveTo>
                  <a:cubicBezTo>
                    <a:pt x="1442" y="1"/>
                    <a:pt x="1388" y="14"/>
                    <a:pt x="1341" y="42"/>
                  </a:cubicBezTo>
                  <a:lnTo>
                    <a:pt x="1" y="839"/>
                  </a:lnTo>
                  <a:lnTo>
                    <a:pt x="669" y="1963"/>
                  </a:lnTo>
                  <a:lnTo>
                    <a:pt x="2009" y="1168"/>
                  </a:lnTo>
                  <a:cubicBezTo>
                    <a:pt x="2214" y="1046"/>
                    <a:pt x="2230" y="696"/>
                    <a:pt x="2046" y="386"/>
                  </a:cubicBezTo>
                  <a:cubicBezTo>
                    <a:pt x="1904" y="147"/>
                    <a:pt x="1685" y="1"/>
                    <a:pt x="1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2681147" y="2425782"/>
              <a:ext cx="68841" cy="74846"/>
            </a:xfrm>
            <a:custGeom>
              <a:avLst/>
              <a:gdLst/>
              <a:ahLst/>
              <a:cxnLst/>
              <a:rect l="l" t="t" r="r" b="b"/>
              <a:pathLst>
                <a:path w="1112" h="1209" extrusionOk="0">
                  <a:moveTo>
                    <a:pt x="380" y="0"/>
                  </a:moveTo>
                  <a:cubicBezTo>
                    <a:pt x="324" y="0"/>
                    <a:pt x="270" y="14"/>
                    <a:pt x="222" y="42"/>
                  </a:cubicBezTo>
                  <a:cubicBezTo>
                    <a:pt x="16" y="164"/>
                    <a:pt x="0" y="514"/>
                    <a:pt x="184" y="824"/>
                  </a:cubicBezTo>
                  <a:cubicBezTo>
                    <a:pt x="325" y="1063"/>
                    <a:pt x="544" y="1208"/>
                    <a:pt x="731" y="1208"/>
                  </a:cubicBezTo>
                  <a:cubicBezTo>
                    <a:pt x="788" y="1208"/>
                    <a:pt x="842" y="1195"/>
                    <a:pt x="890" y="1166"/>
                  </a:cubicBezTo>
                  <a:cubicBezTo>
                    <a:pt x="1095" y="1045"/>
                    <a:pt x="1111" y="694"/>
                    <a:pt x="927" y="383"/>
                  </a:cubicBezTo>
                  <a:cubicBezTo>
                    <a:pt x="786" y="145"/>
                    <a:pt x="567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2678609" y="2423554"/>
              <a:ext cx="70451" cy="79242"/>
            </a:xfrm>
            <a:custGeom>
              <a:avLst/>
              <a:gdLst/>
              <a:ahLst/>
              <a:cxnLst/>
              <a:rect l="l" t="t" r="r" b="b"/>
              <a:pathLst>
                <a:path w="1138" h="1280" extrusionOk="0">
                  <a:moveTo>
                    <a:pt x="422" y="69"/>
                  </a:moveTo>
                  <a:cubicBezTo>
                    <a:pt x="480" y="69"/>
                    <a:pt x="544" y="85"/>
                    <a:pt x="608" y="117"/>
                  </a:cubicBezTo>
                  <a:cubicBezTo>
                    <a:pt x="735" y="179"/>
                    <a:pt x="852" y="292"/>
                    <a:pt x="938" y="437"/>
                  </a:cubicBezTo>
                  <a:cubicBezTo>
                    <a:pt x="1025" y="582"/>
                    <a:pt x="1067" y="739"/>
                    <a:pt x="1061" y="881"/>
                  </a:cubicBezTo>
                  <a:cubicBezTo>
                    <a:pt x="1054" y="1015"/>
                    <a:pt x="1002" y="1120"/>
                    <a:pt x="913" y="1172"/>
                  </a:cubicBezTo>
                  <a:cubicBezTo>
                    <a:pt x="871" y="1197"/>
                    <a:pt x="823" y="1210"/>
                    <a:pt x="771" y="1210"/>
                  </a:cubicBezTo>
                  <a:cubicBezTo>
                    <a:pt x="713" y="1210"/>
                    <a:pt x="650" y="1194"/>
                    <a:pt x="586" y="1162"/>
                  </a:cubicBezTo>
                  <a:cubicBezTo>
                    <a:pt x="458" y="1101"/>
                    <a:pt x="341" y="988"/>
                    <a:pt x="256" y="843"/>
                  </a:cubicBezTo>
                  <a:cubicBezTo>
                    <a:pt x="80" y="549"/>
                    <a:pt x="92" y="219"/>
                    <a:pt x="280" y="107"/>
                  </a:cubicBezTo>
                  <a:cubicBezTo>
                    <a:pt x="322" y="82"/>
                    <a:pt x="370" y="69"/>
                    <a:pt x="422" y="69"/>
                  </a:cubicBezTo>
                  <a:close/>
                  <a:moveTo>
                    <a:pt x="421" y="1"/>
                  </a:moveTo>
                  <a:cubicBezTo>
                    <a:pt x="357" y="1"/>
                    <a:pt x="298" y="16"/>
                    <a:pt x="245" y="48"/>
                  </a:cubicBezTo>
                  <a:cubicBezTo>
                    <a:pt x="24" y="179"/>
                    <a:pt x="1" y="552"/>
                    <a:pt x="195" y="878"/>
                  </a:cubicBezTo>
                  <a:cubicBezTo>
                    <a:pt x="287" y="1034"/>
                    <a:pt x="416" y="1157"/>
                    <a:pt x="555" y="1225"/>
                  </a:cubicBezTo>
                  <a:cubicBezTo>
                    <a:pt x="629" y="1262"/>
                    <a:pt x="703" y="1279"/>
                    <a:pt x="773" y="1279"/>
                  </a:cubicBezTo>
                  <a:cubicBezTo>
                    <a:pt x="837" y="1279"/>
                    <a:pt x="896" y="1265"/>
                    <a:pt x="948" y="1233"/>
                  </a:cubicBezTo>
                  <a:cubicBezTo>
                    <a:pt x="1058" y="1167"/>
                    <a:pt x="1122" y="1043"/>
                    <a:pt x="1131" y="884"/>
                  </a:cubicBezTo>
                  <a:cubicBezTo>
                    <a:pt x="1138" y="729"/>
                    <a:pt x="1091" y="558"/>
                    <a:pt x="999" y="401"/>
                  </a:cubicBezTo>
                  <a:cubicBezTo>
                    <a:pt x="906" y="246"/>
                    <a:pt x="777" y="123"/>
                    <a:pt x="638" y="55"/>
                  </a:cubicBezTo>
                  <a:cubicBezTo>
                    <a:pt x="564" y="19"/>
                    <a:pt x="490" y="1"/>
                    <a:pt x="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2765154" y="2375700"/>
              <a:ext cx="138301" cy="120967"/>
            </a:xfrm>
            <a:custGeom>
              <a:avLst/>
              <a:gdLst/>
              <a:ahLst/>
              <a:cxnLst/>
              <a:rect l="l" t="t" r="r" b="b"/>
              <a:pathLst>
                <a:path w="2234" h="1954" extrusionOk="0">
                  <a:moveTo>
                    <a:pt x="1506" y="1"/>
                  </a:moveTo>
                  <a:cubicBezTo>
                    <a:pt x="1451" y="1"/>
                    <a:pt x="1398" y="14"/>
                    <a:pt x="1351" y="41"/>
                  </a:cubicBezTo>
                  <a:lnTo>
                    <a:pt x="1" y="819"/>
                  </a:lnTo>
                  <a:lnTo>
                    <a:pt x="655" y="1954"/>
                  </a:lnTo>
                  <a:lnTo>
                    <a:pt x="2004" y="1174"/>
                  </a:lnTo>
                  <a:cubicBezTo>
                    <a:pt x="2211" y="1054"/>
                    <a:pt x="2233" y="705"/>
                    <a:pt x="2052" y="392"/>
                  </a:cubicBezTo>
                  <a:cubicBezTo>
                    <a:pt x="1912" y="150"/>
                    <a:pt x="1694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2751102" y="2423925"/>
              <a:ext cx="68717" cy="75218"/>
            </a:xfrm>
            <a:custGeom>
              <a:avLst/>
              <a:gdLst/>
              <a:ahLst/>
              <a:cxnLst/>
              <a:rect l="l" t="t" r="r" b="b"/>
              <a:pathLst>
                <a:path w="1110" h="1215" extrusionOk="0">
                  <a:moveTo>
                    <a:pt x="382" y="1"/>
                  </a:moveTo>
                  <a:cubicBezTo>
                    <a:pt x="327" y="1"/>
                    <a:pt x="274" y="13"/>
                    <a:pt x="228" y="40"/>
                  </a:cubicBezTo>
                  <a:cubicBezTo>
                    <a:pt x="22" y="160"/>
                    <a:pt x="0" y="511"/>
                    <a:pt x="181" y="824"/>
                  </a:cubicBezTo>
                  <a:cubicBezTo>
                    <a:pt x="320" y="1066"/>
                    <a:pt x="540" y="1214"/>
                    <a:pt x="728" y="1214"/>
                  </a:cubicBezTo>
                  <a:cubicBezTo>
                    <a:pt x="783" y="1214"/>
                    <a:pt x="835" y="1201"/>
                    <a:pt x="882" y="1175"/>
                  </a:cubicBezTo>
                  <a:cubicBezTo>
                    <a:pt x="1090" y="1054"/>
                    <a:pt x="1110" y="704"/>
                    <a:pt x="929" y="391"/>
                  </a:cubicBezTo>
                  <a:cubicBezTo>
                    <a:pt x="790" y="150"/>
                    <a:pt x="570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2748687" y="2421820"/>
              <a:ext cx="73546" cy="79427"/>
            </a:xfrm>
            <a:custGeom>
              <a:avLst/>
              <a:gdLst/>
              <a:ahLst/>
              <a:cxnLst/>
              <a:rect l="l" t="t" r="r" b="b"/>
              <a:pathLst>
                <a:path w="1188" h="1283" extrusionOk="0">
                  <a:moveTo>
                    <a:pt x="422" y="70"/>
                  </a:moveTo>
                  <a:cubicBezTo>
                    <a:pt x="481" y="70"/>
                    <a:pt x="546" y="86"/>
                    <a:pt x="611" y="119"/>
                  </a:cubicBezTo>
                  <a:cubicBezTo>
                    <a:pt x="739" y="181"/>
                    <a:pt x="855" y="297"/>
                    <a:pt x="939" y="442"/>
                  </a:cubicBezTo>
                  <a:cubicBezTo>
                    <a:pt x="1108" y="739"/>
                    <a:pt x="1094" y="1068"/>
                    <a:pt x="904" y="1178"/>
                  </a:cubicBezTo>
                  <a:cubicBezTo>
                    <a:pt x="862" y="1202"/>
                    <a:pt x="815" y="1213"/>
                    <a:pt x="766" y="1213"/>
                  </a:cubicBezTo>
                  <a:cubicBezTo>
                    <a:pt x="591" y="1213"/>
                    <a:pt x="383" y="1071"/>
                    <a:pt x="249" y="841"/>
                  </a:cubicBezTo>
                  <a:cubicBezTo>
                    <a:pt x="80" y="544"/>
                    <a:pt x="94" y="215"/>
                    <a:pt x="284" y="105"/>
                  </a:cubicBezTo>
                  <a:cubicBezTo>
                    <a:pt x="326" y="81"/>
                    <a:pt x="372" y="70"/>
                    <a:pt x="422" y="70"/>
                  </a:cubicBezTo>
                  <a:close/>
                  <a:moveTo>
                    <a:pt x="422" y="0"/>
                  </a:moveTo>
                  <a:cubicBezTo>
                    <a:pt x="360" y="0"/>
                    <a:pt x="301" y="15"/>
                    <a:pt x="249" y="45"/>
                  </a:cubicBezTo>
                  <a:cubicBezTo>
                    <a:pt x="26" y="174"/>
                    <a:pt x="0" y="545"/>
                    <a:pt x="190" y="875"/>
                  </a:cubicBezTo>
                  <a:cubicBezTo>
                    <a:pt x="336" y="1127"/>
                    <a:pt x="568" y="1282"/>
                    <a:pt x="768" y="1282"/>
                  </a:cubicBezTo>
                  <a:cubicBezTo>
                    <a:pt x="829" y="1282"/>
                    <a:pt x="887" y="1268"/>
                    <a:pt x="939" y="1238"/>
                  </a:cubicBezTo>
                  <a:cubicBezTo>
                    <a:pt x="1162" y="1109"/>
                    <a:pt x="1188" y="736"/>
                    <a:pt x="998" y="407"/>
                  </a:cubicBezTo>
                  <a:cubicBezTo>
                    <a:pt x="908" y="251"/>
                    <a:pt x="781" y="126"/>
                    <a:pt x="643" y="57"/>
                  </a:cubicBezTo>
                  <a:cubicBezTo>
                    <a:pt x="567" y="19"/>
                    <a:pt x="492" y="0"/>
                    <a:pt x="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2639856" y="2421016"/>
              <a:ext cx="204666" cy="116015"/>
            </a:xfrm>
            <a:custGeom>
              <a:avLst/>
              <a:gdLst/>
              <a:ahLst/>
              <a:cxnLst/>
              <a:rect l="l" t="t" r="r" b="b"/>
              <a:pathLst>
                <a:path w="3306" h="1874" extrusionOk="0">
                  <a:moveTo>
                    <a:pt x="211" y="0"/>
                  </a:moveTo>
                  <a:cubicBezTo>
                    <a:pt x="80" y="0"/>
                    <a:pt x="1" y="141"/>
                    <a:pt x="66" y="254"/>
                  </a:cubicBezTo>
                  <a:lnTo>
                    <a:pt x="632" y="1224"/>
                  </a:lnTo>
                  <a:cubicBezTo>
                    <a:pt x="663" y="1277"/>
                    <a:pt x="718" y="1308"/>
                    <a:pt x="777" y="1308"/>
                  </a:cubicBezTo>
                  <a:lnTo>
                    <a:pt x="2156" y="1308"/>
                  </a:lnTo>
                  <a:lnTo>
                    <a:pt x="2488" y="1873"/>
                  </a:lnTo>
                  <a:lnTo>
                    <a:pt x="3218" y="1272"/>
                  </a:lnTo>
                  <a:cubicBezTo>
                    <a:pt x="3279" y="1223"/>
                    <a:pt x="3305" y="1133"/>
                    <a:pt x="3259" y="1055"/>
                  </a:cubicBezTo>
                  <a:lnTo>
                    <a:pt x="2692" y="83"/>
                  </a:lnTo>
                  <a:cubicBezTo>
                    <a:pt x="2663" y="32"/>
                    <a:pt x="2607" y="0"/>
                    <a:pt x="2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2591878" y="2461441"/>
              <a:ext cx="205904" cy="81037"/>
            </a:xfrm>
            <a:custGeom>
              <a:avLst/>
              <a:gdLst/>
              <a:ahLst/>
              <a:cxnLst/>
              <a:rect l="l" t="t" r="r" b="b"/>
              <a:pathLst>
                <a:path w="3326" h="1309" extrusionOk="0">
                  <a:moveTo>
                    <a:pt x="212" y="1"/>
                  </a:moveTo>
                  <a:cubicBezTo>
                    <a:pt x="82" y="1"/>
                    <a:pt x="1" y="143"/>
                    <a:pt x="66" y="254"/>
                  </a:cubicBezTo>
                  <a:lnTo>
                    <a:pt x="634" y="1226"/>
                  </a:lnTo>
                  <a:cubicBezTo>
                    <a:pt x="663" y="1278"/>
                    <a:pt x="718" y="1309"/>
                    <a:pt x="779" y="1309"/>
                  </a:cubicBezTo>
                  <a:lnTo>
                    <a:pt x="3115" y="1309"/>
                  </a:lnTo>
                  <a:cubicBezTo>
                    <a:pt x="3246" y="1309"/>
                    <a:pt x="3325" y="1168"/>
                    <a:pt x="3260" y="1057"/>
                  </a:cubicBezTo>
                  <a:lnTo>
                    <a:pt x="2694" y="85"/>
                  </a:lnTo>
                  <a:cubicBezTo>
                    <a:pt x="2663" y="34"/>
                    <a:pt x="2608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2599307" y="2421016"/>
              <a:ext cx="198290" cy="42221"/>
            </a:xfrm>
            <a:custGeom>
              <a:avLst/>
              <a:gdLst/>
              <a:ahLst/>
              <a:cxnLst/>
              <a:rect l="l" t="t" r="r" b="b"/>
              <a:pathLst>
                <a:path w="3203" h="682" extrusionOk="0">
                  <a:moveTo>
                    <a:pt x="3203" y="0"/>
                  </a:moveTo>
                  <a:lnTo>
                    <a:pt x="783" y="22"/>
                  </a:lnTo>
                  <a:lnTo>
                    <a:pt x="1" y="681"/>
                  </a:lnTo>
                  <a:lnTo>
                    <a:pt x="2429" y="65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2905496" y="3117710"/>
              <a:ext cx="2476" cy="23772"/>
            </a:xfrm>
            <a:custGeom>
              <a:avLst/>
              <a:gdLst/>
              <a:ahLst/>
              <a:cxnLst/>
              <a:rect l="l" t="t" r="r" b="b"/>
              <a:pathLst>
                <a:path w="40" h="384" extrusionOk="0">
                  <a:moveTo>
                    <a:pt x="40" y="0"/>
                  </a:moveTo>
                  <a:lnTo>
                    <a:pt x="40" y="0"/>
                  </a:lnTo>
                  <a:cubicBezTo>
                    <a:pt x="30" y="128"/>
                    <a:pt x="17" y="255"/>
                    <a:pt x="1" y="384"/>
                  </a:cubicBezTo>
                  <a:cubicBezTo>
                    <a:pt x="17" y="257"/>
                    <a:pt x="30" y="128"/>
                    <a:pt x="40" y="0"/>
                  </a:cubicBezTo>
                  <a:close/>
                </a:path>
              </a:pathLst>
            </a:custGeom>
            <a:solidFill>
              <a:srgbClr val="D2D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2905496" y="2646045"/>
              <a:ext cx="300004" cy="495508"/>
            </a:xfrm>
            <a:custGeom>
              <a:avLst/>
              <a:gdLst/>
              <a:ahLst/>
              <a:cxnLst/>
              <a:rect l="l" t="t" r="r" b="b"/>
              <a:pathLst>
                <a:path w="4846" h="8004" extrusionOk="0">
                  <a:moveTo>
                    <a:pt x="4360" y="0"/>
                  </a:moveTo>
                  <a:lnTo>
                    <a:pt x="4360" y="0"/>
                  </a:lnTo>
                  <a:cubicBezTo>
                    <a:pt x="4385" y="86"/>
                    <a:pt x="4402" y="175"/>
                    <a:pt x="4411" y="272"/>
                  </a:cubicBezTo>
                  <a:cubicBezTo>
                    <a:pt x="4412" y="294"/>
                    <a:pt x="4415" y="316"/>
                    <a:pt x="4415" y="339"/>
                  </a:cubicBezTo>
                  <a:lnTo>
                    <a:pt x="4427" y="339"/>
                  </a:lnTo>
                  <a:cubicBezTo>
                    <a:pt x="4471" y="340"/>
                    <a:pt x="4513" y="356"/>
                    <a:pt x="4547" y="382"/>
                  </a:cubicBezTo>
                  <a:cubicBezTo>
                    <a:pt x="4509" y="251"/>
                    <a:pt x="4469" y="125"/>
                    <a:pt x="4427" y="6"/>
                  </a:cubicBezTo>
                  <a:lnTo>
                    <a:pt x="4360" y="0"/>
                  </a:lnTo>
                  <a:close/>
                  <a:moveTo>
                    <a:pt x="4621" y="668"/>
                  </a:moveTo>
                  <a:cubicBezTo>
                    <a:pt x="4609" y="805"/>
                    <a:pt x="4583" y="937"/>
                    <a:pt x="4544" y="1065"/>
                  </a:cubicBezTo>
                  <a:cubicBezTo>
                    <a:pt x="4361" y="1666"/>
                    <a:pt x="3320" y="3593"/>
                    <a:pt x="2475" y="5105"/>
                  </a:cubicBezTo>
                  <a:cubicBezTo>
                    <a:pt x="1817" y="6286"/>
                    <a:pt x="1270" y="7236"/>
                    <a:pt x="1264" y="7246"/>
                  </a:cubicBezTo>
                  <a:lnTo>
                    <a:pt x="1250" y="7271"/>
                  </a:lnTo>
                  <a:lnTo>
                    <a:pt x="1231" y="7301"/>
                  </a:lnTo>
                  <a:cubicBezTo>
                    <a:pt x="1184" y="7371"/>
                    <a:pt x="1126" y="7436"/>
                    <a:pt x="1058" y="7493"/>
                  </a:cubicBezTo>
                  <a:cubicBezTo>
                    <a:pt x="1019" y="7524"/>
                    <a:pt x="971" y="7540"/>
                    <a:pt x="924" y="7540"/>
                  </a:cubicBezTo>
                  <a:cubicBezTo>
                    <a:pt x="863" y="7540"/>
                    <a:pt x="802" y="7514"/>
                    <a:pt x="761" y="7464"/>
                  </a:cubicBezTo>
                  <a:cubicBezTo>
                    <a:pt x="753" y="7453"/>
                    <a:pt x="745" y="7443"/>
                    <a:pt x="740" y="7432"/>
                  </a:cubicBezTo>
                  <a:cubicBezTo>
                    <a:pt x="715" y="7440"/>
                    <a:pt x="689" y="7449"/>
                    <a:pt x="661" y="7455"/>
                  </a:cubicBezTo>
                  <a:cubicBezTo>
                    <a:pt x="654" y="7458"/>
                    <a:pt x="645" y="7459"/>
                    <a:pt x="638" y="7461"/>
                  </a:cubicBezTo>
                  <a:cubicBezTo>
                    <a:pt x="538" y="7481"/>
                    <a:pt x="438" y="7491"/>
                    <a:pt x="340" y="7491"/>
                  </a:cubicBezTo>
                  <a:cubicBezTo>
                    <a:pt x="243" y="7491"/>
                    <a:pt x="147" y="7481"/>
                    <a:pt x="53" y="7464"/>
                  </a:cubicBezTo>
                  <a:cubicBezTo>
                    <a:pt x="49" y="7514"/>
                    <a:pt x="46" y="7566"/>
                    <a:pt x="40" y="7617"/>
                  </a:cubicBezTo>
                  <a:cubicBezTo>
                    <a:pt x="30" y="7746"/>
                    <a:pt x="17" y="7874"/>
                    <a:pt x="1" y="8003"/>
                  </a:cubicBezTo>
                  <a:cubicBezTo>
                    <a:pt x="28" y="8004"/>
                    <a:pt x="59" y="8004"/>
                    <a:pt x="92" y="8004"/>
                  </a:cubicBezTo>
                  <a:cubicBezTo>
                    <a:pt x="489" y="8004"/>
                    <a:pt x="1208" y="7892"/>
                    <a:pt x="1665" y="7172"/>
                  </a:cubicBezTo>
                  <a:cubicBezTo>
                    <a:pt x="2319" y="6145"/>
                    <a:pt x="4369" y="2508"/>
                    <a:pt x="4418" y="2421"/>
                  </a:cubicBezTo>
                  <a:lnTo>
                    <a:pt x="4418" y="2421"/>
                  </a:lnTo>
                  <a:cubicBezTo>
                    <a:pt x="4400" y="2512"/>
                    <a:pt x="3559" y="6841"/>
                    <a:pt x="4419" y="7750"/>
                  </a:cubicBezTo>
                  <a:cubicBezTo>
                    <a:pt x="4453" y="7697"/>
                    <a:pt x="4484" y="7643"/>
                    <a:pt x="4516" y="7591"/>
                  </a:cubicBezTo>
                  <a:cubicBezTo>
                    <a:pt x="4506" y="7516"/>
                    <a:pt x="4500" y="7442"/>
                    <a:pt x="4499" y="7367"/>
                  </a:cubicBezTo>
                  <a:cubicBezTo>
                    <a:pt x="4495" y="7143"/>
                    <a:pt x="4492" y="6942"/>
                    <a:pt x="4492" y="6760"/>
                  </a:cubicBezTo>
                  <a:cubicBezTo>
                    <a:pt x="4493" y="4865"/>
                    <a:pt x="4751" y="4982"/>
                    <a:pt x="4836" y="3071"/>
                  </a:cubicBezTo>
                  <a:cubicBezTo>
                    <a:pt x="4842" y="2926"/>
                    <a:pt x="4845" y="2786"/>
                    <a:pt x="4845" y="2647"/>
                  </a:cubicBezTo>
                  <a:cubicBezTo>
                    <a:pt x="4845" y="1891"/>
                    <a:pt x="4755" y="1227"/>
                    <a:pt x="4621" y="668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2565877" y="2479022"/>
              <a:ext cx="156688" cy="149816"/>
            </a:xfrm>
            <a:custGeom>
              <a:avLst/>
              <a:gdLst/>
              <a:ahLst/>
              <a:cxnLst/>
              <a:rect l="l" t="t" r="r" b="b"/>
              <a:pathLst>
                <a:path w="2531" h="2420" extrusionOk="0">
                  <a:moveTo>
                    <a:pt x="1322" y="1"/>
                  </a:moveTo>
                  <a:cubicBezTo>
                    <a:pt x="528" y="293"/>
                    <a:pt x="1" y="1048"/>
                    <a:pt x="1" y="1894"/>
                  </a:cubicBezTo>
                  <a:lnTo>
                    <a:pt x="1" y="2420"/>
                  </a:lnTo>
                  <a:lnTo>
                    <a:pt x="1927" y="2420"/>
                  </a:lnTo>
                  <a:lnTo>
                    <a:pt x="1927" y="1894"/>
                  </a:lnTo>
                  <a:cubicBezTo>
                    <a:pt x="1927" y="1332"/>
                    <a:pt x="2061" y="812"/>
                    <a:pt x="2381" y="438"/>
                  </a:cubicBezTo>
                  <a:cubicBezTo>
                    <a:pt x="2530" y="266"/>
                    <a:pt x="2407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2522419" y="2479022"/>
              <a:ext cx="176065" cy="149816"/>
            </a:xfrm>
            <a:custGeom>
              <a:avLst/>
              <a:gdLst/>
              <a:ahLst/>
              <a:cxnLst/>
              <a:rect l="l" t="t" r="r" b="b"/>
              <a:pathLst>
                <a:path w="2844" h="2420" extrusionOk="0">
                  <a:moveTo>
                    <a:pt x="1320" y="1"/>
                  </a:moveTo>
                  <a:cubicBezTo>
                    <a:pt x="526" y="293"/>
                    <a:pt x="0" y="1048"/>
                    <a:pt x="0" y="1894"/>
                  </a:cubicBezTo>
                  <a:lnTo>
                    <a:pt x="0" y="2420"/>
                  </a:lnTo>
                  <a:lnTo>
                    <a:pt x="1741" y="2420"/>
                  </a:lnTo>
                  <a:lnTo>
                    <a:pt x="1741" y="1894"/>
                  </a:lnTo>
                  <a:cubicBezTo>
                    <a:pt x="1741" y="1048"/>
                    <a:pt x="2050" y="293"/>
                    <a:pt x="28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2162309" y="2982135"/>
              <a:ext cx="189313" cy="59555"/>
            </a:xfrm>
            <a:custGeom>
              <a:avLst/>
              <a:gdLst/>
              <a:ahLst/>
              <a:cxnLst/>
              <a:rect l="l" t="t" r="r" b="b"/>
              <a:pathLst>
                <a:path w="3058" h="962" extrusionOk="0">
                  <a:moveTo>
                    <a:pt x="489" y="1"/>
                  </a:moveTo>
                  <a:cubicBezTo>
                    <a:pt x="219" y="1"/>
                    <a:pt x="1" y="219"/>
                    <a:pt x="1" y="489"/>
                  </a:cubicBezTo>
                  <a:lnTo>
                    <a:pt x="1" y="961"/>
                  </a:lnTo>
                  <a:lnTo>
                    <a:pt x="3057" y="961"/>
                  </a:lnTo>
                  <a:lnTo>
                    <a:pt x="3057" y="489"/>
                  </a:lnTo>
                  <a:cubicBezTo>
                    <a:pt x="3057" y="219"/>
                    <a:pt x="2839" y="1"/>
                    <a:pt x="2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2099722" y="2982135"/>
              <a:ext cx="189313" cy="59555"/>
            </a:xfrm>
            <a:custGeom>
              <a:avLst/>
              <a:gdLst/>
              <a:ahLst/>
              <a:cxnLst/>
              <a:rect l="l" t="t" r="r" b="b"/>
              <a:pathLst>
                <a:path w="3058" h="962" extrusionOk="0">
                  <a:moveTo>
                    <a:pt x="489" y="1"/>
                  </a:moveTo>
                  <a:cubicBezTo>
                    <a:pt x="219" y="1"/>
                    <a:pt x="0" y="219"/>
                    <a:pt x="0" y="489"/>
                  </a:cubicBezTo>
                  <a:lnTo>
                    <a:pt x="0" y="961"/>
                  </a:lnTo>
                  <a:lnTo>
                    <a:pt x="3057" y="961"/>
                  </a:lnTo>
                  <a:lnTo>
                    <a:pt x="3057" y="489"/>
                  </a:lnTo>
                  <a:cubicBezTo>
                    <a:pt x="3057" y="219"/>
                    <a:pt x="2838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2621965" y="2786635"/>
              <a:ext cx="107038" cy="136135"/>
            </a:xfrm>
            <a:custGeom>
              <a:avLst/>
              <a:gdLst/>
              <a:ahLst/>
              <a:cxnLst/>
              <a:rect l="l" t="t" r="r" b="b"/>
              <a:pathLst>
                <a:path w="1729" h="2199" extrusionOk="0">
                  <a:moveTo>
                    <a:pt x="442" y="1"/>
                  </a:moveTo>
                  <a:lnTo>
                    <a:pt x="0" y="664"/>
                  </a:lnTo>
                  <a:cubicBezTo>
                    <a:pt x="0" y="664"/>
                    <a:pt x="630" y="1354"/>
                    <a:pt x="1413" y="2198"/>
                  </a:cubicBezTo>
                  <a:cubicBezTo>
                    <a:pt x="1511" y="1685"/>
                    <a:pt x="1728" y="999"/>
                    <a:pt x="1728" y="999"/>
                  </a:cubicBezTo>
                  <a:cubicBezTo>
                    <a:pt x="1326" y="710"/>
                    <a:pt x="897" y="383"/>
                    <a:pt x="442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2554425" y="2675699"/>
              <a:ext cx="79613" cy="87228"/>
            </a:xfrm>
            <a:custGeom>
              <a:avLst/>
              <a:gdLst/>
              <a:ahLst/>
              <a:cxnLst/>
              <a:rect l="l" t="t" r="r" b="b"/>
              <a:pathLst>
                <a:path w="1286" h="1409" extrusionOk="0">
                  <a:moveTo>
                    <a:pt x="126" y="1"/>
                  </a:moveTo>
                  <a:lnTo>
                    <a:pt x="10" y="8"/>
                  </a:lnTo>
                  <a:lnTo>
                    <a:pt x="0" y="116"/>
                  </a:lnTo>
                  <a:lnTo>
                    <a:pt x="638" y="1089"/>
                  </a:lnTo>
                  <a:lnTo>
                    <a:pt x="1285" y="1409"/>
                  </a:lnTo>
                  <a:cubicBezTo>
                    <a:pt x="1285" y="1409"/>
                    <a:pt x="1249" y="1003"/>
                    <a:pt x="988" y="702"/>
                  </a:cubicBezTo>
                  <a:cubicBezTo>
                    <a:pt x="853" y="547"/>
                    <a:pt x="309" y="140"/>
                    <a:pt x="126" y="1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2496047" y="2660841"/>
              <a:ext cx="121215" cy="135082"/>
            </a:xfrm>
            <a:custGeom>
              <a:avLst/>
              <a:gdLst/>
              <a:ahLst/>
              <a:cxnLst/>
              <a:rect l="l" t="t" r="r" b="b"/>
              <a:pathLst>
                <a:path w="1958" h="2182" extrusionOk="0">
                  <a:moveTo>
                    <a:pt x="632" y="0"/>
                  </a:moveTo>
                  <a:lnTo>
                    <a:pt x="522" y="9"/>
                  </a:lnTo>
                  <a:lnTo>
                    <a:pt x="525" y="110"/>
                  </a:lnTo>
                  <a:lnTo>
                    <a:pt x="1321" y="962"/>
                  </a:lnTo>
                  <a:lnTo>
                    <a:pt x="303" y="158"/>
                  </a:lnTo>
                  <a:lnTo>
                    <a:pt x="200" y="164"/>
                  </a:lnTo>
                  <a:lnTo>
                    <a:pt x="197" y="274"/>
                  </a:lnTo>
                  <a:lnTo>
                    <a:pt x="1090" y="1197"/>
                  </a:lnTo>
                  <a:lnTo>
                    <a:pt x="1090" y="1197"/>
                  </a:lnTo>
                  <a:lnTo>
                    <a:pt x="187" y="419"/>
                  </a:lnTo>
                  <a:lnTo>
                    <a:pt x="87" y="425"/>
                  </a:lnTo>
                  <a:lnTo>
                    <a:pt x="88" y="522"/>
                  </a:lnTo>
                  <a:lnTo>
                    <a:pt x="940" y="1405"/>
                  </a:lnTo>
                  <a:lnTo>
                    <a:pt x="109" y="694"/>
                  </a:lnTo>
                  <a:lnTo>
                    <a:pt x="3" y="700"/>
                  </a:lnTo>
                  <a:lnTo>
                    <a:pt x="0" y="801"/>
                  </a:lnTo>
                  <a:lnTo>
                    <a:pt x="1172" y="2182"/>
                  </a:lnTo>
                  <a:lnTo>
                    <a:pt x="1741" y="1783"/>
                  </a:lnTo>
                  <a:lnTo>
                    <a:pt x="1957" y="115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2554610" y="2724109"/>
              <a:ext cx="94657" cy="103695"/>
            </a:xfrm>
            <a:custGeom>
              <a:avLst/>
              <a:gdLst/>
              <a:ahLst/>
              <a:cxnLst/>
              <a:rect l="l" t="t" r="r" b="b"/>
              <a:pathLst>
                <a:path w="1529" h="1675" extrusionOk="0">
                  <a:moveTo>
                    <a:pt x="652" y="0"/>
                  </a:moveTo>
                  <a:cubicBezTo>
                    <a:pt x="378" y="0"/>
                    <a:pt x="116" y="199"/>
                    <a:pt x="61" y="495"/>
                  </a:cubicBezTo>
                  <a:cubicBezTo>
                    <a:pt x="0" y="837"/>
                    <a:pt x="148" y="1166"/>
                    <a:pt x="433" y="1341"/>
                  </a:cubicBezTo>
                  <a:cubicBezTo>
                    <a:pt x="764" y="1544"/>
                    <a:pt x="1090" y="1674"/>
                    <a:pt x="1090" y="1674"/>
                  </a:cubicBezTo>
                  <a:lnTo>
                    <a:pt x="1528" y="1009"/>
                  </a:lnTo>
                  <a:cubicBezTo>
                    <a:pt x="1528" y="1009"/>
                    <a:pt x="1237" y="360"/>
                    <a:pt x="987" y="111"/>
                  </a:cubicBezTo>
                  <a:lnTo>
                    <a:pt x="948" y="85"/>
                  </a:lnTo>
                  <a:cubicBezTo>
                    <a:pt x="854" y="27"/>
                    <a:pt x="752" y="0"/>
                    <a:pt x="652" y="0"/>
                  </a:cubicBezTo>
                  <a:close/>
                </a:path>
              </a:pathLst>
            </a:custGeom>
            <a:solidFill>
              <a:srgbClr val="C88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2706405" y="2588906"/>
              <a:ext cx="473407" cy="520890"/>
            </a:xfrm>
            <a:custGeom>
              <a:avLst/>
              <a:gdLst/>
              <a:ahLst/>
              <a:cxnLst/>
              <a:rect l="l" t="t" r="r" b="b"/>
              <a:pathLst>
                <a:path w="7647" h="8414" extrusionOk="0">
                  <a:moveTo>
                    <a:pt x="6306" y="0"/>
                  </a:moveTo>
                  <a:cubicBezTo>
                    <a:pt x="5893" y="0"/>
                    <a:pt x="5481" y="193"/>
                    <a:pt x="5229" y="620"/>
                  </a:cubicBezTo>
                  <a:lnTo>
                    <a:pt x="5196" y="680"/>
                  </a:lnTo>
                  <a:cubicBezTo>
                    <a:pt x="4335" y="2312"/>
                    <a:pt x="3470" y="4614"/>
                    <a:pt x="3010" y="5902"/>
                  </a:cubicBezTo>
                  <a:cubicBezTo>
                    <a:pt x="2352" y="5456"/>
                    <a:pt x="1465" y="4978"/>
                    <a:pt x="373" y="4198"/>
                  </a:cubicBezTo>
                  <a:cubicBezTo>
                    <a:pt x="373" y="4198"/>
                    <a:pt x="373" y="4198"/>
                    <a:pt x="373" y="4198"/>
                  </a:cubicBezTo>
                  <a:cubicBezTo>
                    <a:pt x="363" y="4198"/>
                    <a:pt x="147" y="4880"/>
                    <a:pt x="49" y="5392"/>
                  </a:cubicBezTo>
                  <a:cubicBezTo>
                    <a:pt x="20" y="5543"/>
                    <a:pt x="1" y="5679"/>
                    <a:pt x="1" y="5776"/>
                  </a:cubicBezTo>
                  <a:cubicBezTo>
                    <a:pt x="448" y="6348"/>
                    <a:pt x="2342" y="7833"/>
                    <a:pt x="2410" y="7885"/>
                  </a:cubicBezTo>
                  <a:lnTo>
                    <a:pt x="2500" y="7977"/>
                  </a:lnTo>
                  <a:cubicBezTo>
                    <a:pt x="2713" y="8188"/>
                    <a:pt x="2982" y="8329"/>
                    <a:pt x="3269" y="8387"/>
                  </a:cubicBezTo>
                  <a:cubicBezTo>
                    <a:pt x="3364" y="8405"/>
                    <a:pt x="3460" y="8414"/>
                    <a:pt x="3557" y="8414"/>
                  </a:cubicBezTo>
                  <a:cubicBezTo>
                    <a:pt x="3656" y="8414"/>
                    <a:pt x="3756" y="8404"/>
                    <a:pt x="3854" y="8384"/>
                  </a:cubicBezTo>
                  <a:cubicBezTo>
                    <a:pt x="3973" y="8358"/>
                    <a:pt x="4064" y="8314"/>
                    <a:pt x="4140" y="8252"/>
                  </a:cubicBezTo>
                  <a:cubicBezTo>
                    <a:pt x="4195" y="8207"/>
                    <a:pt x="4242" y="8155"/>
                    <a:pt x="4277" y="8095"/>
                  </a:cubicBezTo>
                  <a:lnTo>
                    <a:pt x="4298" y="8062"/>
                  </a:lnTo>
                  <a:cubicBezTo>
                    <a:pt x="4400" y="7884"/>
                    <a:pt x="4912" y="6993"/>
                    <a:pt x="5501" y="5935"/>
                  </a:cubicBezTo>
                  <a:cubicBezTo>
                    <a:pt x="6360" y="4396"/>
                    <a:pt x="7383" y="2505"/>
                    <a:pt x="7558" y="1926"/>
                  </a:cubicBezTo>
                  <a:cubicBezTo>
                    <a:pt x="7632" y="1681"/>
                    <a:pt x="7647" y="1433"/>
                    <a:pt x="7627" y="1195"/>
                  </a:cubicBezTo>
                  <a:cubicBezTo>
                    <a:pt x="7618" y="1098"/>
                    <a:pt x="7601" y="1009"/>
                    <a:pt x="7576" y="923"/>
                  </a:cubicBezTo>
                  <a:cubicBezTo>
                    <a:pt x="7401" y="339"/>
                    <a:pt x="6853" y="0"/>
                    <a:pt x="6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2900049" y="2575782"/>
              <a:ext cx="248497" cy="331205"/>
            </a:xfrm>
            <a:custGeom>
              <a:avLst/>
              <a:gdLst/>
              <a:ahLst/>
              <a:cxnLst/>
              <a:rect l="l" t="t" r="r" b="b"/>
              <a:pathLst>
                <a:path w="4014" h="5350" extrusionOk="0">
                  <a:moveTo>
                    <a:pt x="3171" y="1"/>
                  </a:moveTo>
                  <a:cubicBezTo>
                    <a:pt x="2700" y="1"/>
                    <a:pt x="2219" y="215"/>
                    <a:pt x="1920" y="722"/>
                  </a:cubicBezTo>
                  <a:lnTo>
                    <a:pt x="1881" y="793"/>
                  </a:lnTo>
                  <a:cubicBezTo>
                    <a:pt x="1191" y="2101"/>
                    <a:pt x="500" y="3837"/>
                    <a:pt x="41" y="5062"/>
                  </a:cubicBezTo>
                  <a:cubicBezTo>
                    <a:pt x="0" y="5173"/>
                    <a:pt x="55" y="5294"/>
                    <a:pt x="166" y="5335"/>
                  </a:cubicBezTo>
                  <a:lnTo>
                    <a:pt x="239" y="5349"/>
                  </a:lnTo>
                  <a:cubicBezTo>
                    <a:pt x="325" y="5349"/>
                    <a:pt x="405" y="5296"/>
                    <a:pt x="436" y="5212"/>
                  </a:cubicBezTo>
                  <a:cubicBezTo>
                    <a:pt x="891" y="3996"/>
                    <a:pt x="1575" y="2278"/>
                    <a:pt x="2256" y="987"/>
                  </a:cubicBezTo>
                  <a:lnTo>
                    <a:pt x="2282" y="939"/>
                  </a:lnTo>
                  <a:cubicBezTo>
                    <a:pt x="2496" y="577"/>
                    <a:pt x="2840" y="424"/>
                    <a:pt x="3178" y="424"/>
                  </a:cubicBezTo>
                  <a:cubicBezTo>
                    <a:pt x="3353" y="424"/>
                    <a:pt x="3527" y="465"/>
                    <a:pt x="3680" y="540"/>
                  </a:cubicBezTo>
                  <a:cubicBezTo>
                    <a:pt x="3710" y="554"/>
                    <a:pt x="3742" y="561"/>
                    <a:pt x="3773" y="561"/>
                  </a:cubicBezTo>
                  <a:cubicBezTo>
                    <a:pt x="3851" y="561"/>
                    <a:pt x="3926" y="517"/>
                    <a:pt x="3963" y="443"/>
                  </a:cubicBezTo>
                  <a:cubicBezTo>
                    <a:pt x="4013" y="337"/>
                    <a:pt x="3970" y="211"/>
                    <a:pt x="3864" y="160"/>
                  </a:cubicBezTo>
                  <a:cubicBezTo>
                    <a:pt x="3653" y="57"/>
                    <a:pt x="3413" y="1"/>
                    <a:pt x="3171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2947964" y="2666970"/>
              <a:ext cx="244411" cy="445920"/>
            </a:xfrm>
            <a:custGeom>
              <a:avLst/>
              <a:gdLst/>
              <a:ahLst/>
              <a:cxnLst/>
              <a:rect l="l" t="t" r="r" b="b"/>
              <a:pathLst>
                <a:path w="3948" h="7203" extrusionOk="0">
                  <a:moveTo>
                    <a:pt x="3732" y="1"/>
                  </a:moveTo>
                  <a:cubicBezTo>
                    <a:pt x="3619" y="1"/>
                    <a:pt x="3525" y="89"/>
                    <a:pt x="3520" y="204"/>
                  </a:cubicBezTo>
                  <a:cubicBezTo>
                    <a:pt x="3515" y="343"/>
                    <a:pt x="3493" y="478"/>
                    <a:pt x="3454" y="604"/>
                  </a:cubicBezTo>
                  <a:cubicBezTo>
                    <a:pt x="3320" y="1046"/>
                    <a:pt x="2596" y="2454"/>
                    <a:pt x="1411" y="4579"/>
                  </a:cubicBezTo>
                  <a:cubicBezTo>
                    <a:pt x="777" y="5716"/>
                    <a:pt x="243" y="6642"/>
                    <a:pt x="196" y="6724"/>
                  </a:cubicBezTo>
                  <a:cubicBezTo>
                    <a:pt x="172" y="6762"/>
                    <a:pt x="142" y="6797"/>
                    <a:pt x="103" y="6829"/>
                  </a:cubicBezTo>
                  <a:cubicBezTo>
                    <a:pt x="13" y="6903"/>
                    <a:pt x="0" y="7036"/>
                    <a:pt x="75" y="7126"/>
                  </a:cubicBezTo>
                  <a:cubicBezTo>
                    <a:pt x="116" y="7176"/>
                    <a:pt x="177" y="7202"/>
                    <a:pt x="238" y="7202"/>
                  </a:cubicBezTo>
                  <a:cubicBezTo>
                    <a:pt x="285" y="7202"/>
                    <a:pt x="333" y="7186"/>
                    <a:pt x="372" y="7155"/>
                  </a:cubicBezTo>
                  <a:cubicBezTo>
                    <a:pt x="440" y="7098"/>
                    <a:pt x="498" y="7033"/>
                    <a:pt x="543" y="6963"/>
                  </a:cubicBezTo>
                  <a:lnTo>
                    <a:pt x="564" y="6933"/>
                  </a:lnTo>
                  <a:lnTo>
                    <a:pt x="578" y="6908"/>
                  </a:lnTo>
                  <a:cubicBezTo>
                    <a:pt x="584" y="6898"/>
                    <a:pt x="1131" y="5948"/>
                    <a:pt x="1789" y="4767"/>
                  </a:cubicBezTo>
                  <a:cubicBezTo>
                    <a:pt x="2634" y="3255"/>
                    <a:pt x="3675" y="1328"/>
                    <a:pt x="3858" y="727"/>
                  </a:cubicBezTo>
                  <a:cubicBezTo>
                    <a:pt x="3907" y="566"/>
                    <a:pt x="3935" y="397"/>
                    <a:pt x="3942" y="221"/>
                  </a:cubicBezTo>
                  <a:cubicBezTo>
                    <a:pt x="3948" y="104"/>
                    <a:pt x="3856" y="5"/>
                    <a:pt x="3741" y="1"/>
                  </a:cubicBezTo>
                  <a:cubicBezTo>
                    <a:pt x="3738" y="1"/>
                    <a:pt x="3735" y="1"/>
                    <a:pt x="3732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2933602" y="2986345"/>
              <a:ext cx="59493" cy="70760"/>
            </a:xfrm>
            <a:custGeom>
              <a:avLst/>
              <a:gdLst/>
              <a:ahLst/>
              <a:cxnLst/>
              <a:rect l="l" t="t" r="r" b="b"/>
              <a:pathLst>
                <a:path w="961" h="1143" extrusionOk="0">
                  <a:moveTo>
                    <a:pt x="0" y="1"/>
                  </a:moveTo>
                  <a:lnTo>
                    <a:pt x="0" y="1"/>
                  </a:lnTo>
                  <a:cubicBezTo>
                    <a:pt x="74" y="72"/>
                    <a:pt x="142" y="143"/>
                    <a:pt x="204" y="218"/>
                  </a:cubicBezTo>
                  <a:cubicBezTo>
                    <a:pt x="241" y="263"/>
                    <a:pt x="275" y="308"/>
                    <a:pt x="307" y="354"/>
                  </a:cubicBezTo>
                  <a:cubicBezTo>
                    <a:pt x="503" y="631"/>
                    <a:pt x="612" y="906"/>
                    <a:pt x="671" y="1142"/>
                  </a:cubicBezTo>
                  <a:cubicBezTo>
                    <a:pt x="752" y="1000"/>
                    <a:pt x="851" y="829"/>
                    <a:pt x="961" y="634"/>
                  </a:cubicBezTo>
                  <a:lnTo>
                    <a:pt x="961" y="634"/>
                  </a:lnTo>
                  <a:cubicBezTo>
                    <a:pt x="900" y="702"/>
                    <a:pt x="845" y="763"/>
                    <a:pt x="796" y="809"/>
                  </a:cubicBezTo>
                  <a:cubicBezTo>
                    <a:pt x="648" y="3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2972417" y="2956135"/>
              <a:ext cx="74660" cy="131925"/>
            </a:xfrm>
            <a:custGeom>
              <a:avLst/>
              <a:gdLst/>
              <a:ahLst/>
              <a:cxnLst/>
              <a:rect l="l" t="t" r="r" b="b"/>
              <a:pathLst>
                <a:path w="1206" h="2131" extrusionOk="0">
                  <a:moveTo>
                    <a:pt x="1206" y="1"/>
                  </a:moveTo>
                  <a:cubicBezTo>
                    <a:pt x="1188" y="25"/>
                    <a:pt x="686" y="719"/>
                    <a:pt x="334" y="1122"/>
                  </a:cubicBezTo>
                  <a:cubicBezTo>
                    <a:pt x="224" y="1317"/>
                    <a:pt x="125" y="1488"/>
                    <a:pt x="44" y="1630"/>
                  </a:cubicBezTo>
                  <a:cubicBezTo>
                    <a:pt x="50" y="1655"/>
                    <a:pt x="56" y="1678"/>
                    <a:pt x="60" y="1701"/>
                  </a:cubicBezTo>
                  <a:cubicBezTo>
                    <a:pt x="93" y="1853"/>
                    <a:pt x="69" y="2004"/>
                    <a:pt x="1" y="2130"/>
                  </a:cubicBezTo>
                  <a:cubicBezTo>
                    <a:pt x="103" y="1952"/>
                    <a:pt x="615" y="1061"/>
                    <a:pt x="1206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2407397" y="2922705"/>
              <a:ext cx="54417" cy="38259"/>
            </a:xfrm>
            <a:custGeom>
              <a:avLst/>
              <a:gdLst/>
              <a:ahLst/>
              <a:cxnLst/>
              <a:rect l="l" t="t" r="r" b="b"/>
              <a:pathLst>
                <a:path w="879" h="618" extrusionOk="0">
                  <a:moveTo>
                    <a:pt x="89" y="0"/>
                  </a:moveTo>
                  <a:cubicBezTo>
                    <a:pt x="40" y="0"/>
                    <a:pt x="1" y="39"/>
                    <a:pt x="1" y="89"/>
                  </a:cubicBezTo>
                  <a:lnTo>
                    <a:pt x="1" y="530"/>
                  </a:lnTo>
                  <a:cubicBezTo>
                    <a:pt x="1" y="578"/>
                    <a:pt x="41" y="617"/>
                    <a:pt x="89" y="617"/>
                  </a:cubicBezTo>
                  <a:lnTo>
                    <a:pt x="790" y="617"/>
                  </a:lnTo>
                  <a:cubicBezTo>
                    <a:pt x="840" y="617"/>
                    <a:pt x="879" y="578"/>
                    <a:pt x="879" y="530"/>
                  </a:cubicBezTo>
                  <a:lnTo>
                    <a:pt x="879" y="89"/>
                  </a:lnTo>
                  <a:cubicBezTo>
                    <a:pt x="879" y="39"/>
                    <a:pt x="840" y="0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2461751" y="2937934"/>
              <a:ext cx="37640" cy="7800"/>
            </a:xfrm>
            <a:custGeom>
              <a:avLst/>
              <a:gdLst/>
              <a:ahLst/>
              <a:cxnLst/>
              <a:rect l="l" t="t" r="r" b="b"/>
              <a:pathLst>
                <a:path w="608" h="126" extrusionOk="0">
                  <a:moveTo>
                    <a:pt x="1" y="0"/>
                  </a:moveTo>
                  <a:lnTo>
                    <a:pt x="1" y="125"/>
                  </a:lnTo>
                  <a:lnTo>
                    <a:pt x="608" y="1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2499328" y="2931558"/>
              <a:ext cx="166160" cy="20491"/>
            </a:xfrm>
            <a:custGeom>
              <a:avLst/>
              <a:gdLst/>
              <a:ahLst/>
              <a:cxnLst/>
              <a:rect l="l" t="t" r="r" b="b"/>
              <a:pathLst>
                <a:path w="2684" h="331" extrusionOk="0">
                  <a:moveTo>
                    <a:pt x="70" y="1"/>
                  </a:moveTo>
                  <a:cubicBezTo>
                    <a:pt x="31" y="1"/>
                    <a:pt x="1" y="33"/>
                    <a:pt x="1" y="70"/>
                  </a:cubicBezTo>
                  <a:lnTo>
                    <a:pt x="1" y="261"/>
                  </a:lnTo>
                  <a:cubicBezTo>
                    <a:pt x="1" y="301"/>
                    <a:pt x="31" y="331"/>
                    <a:pt x="70" y="331"/>
                  </a:cubicBezTo>
                  <a:lnTo>
                    <a:pt x="2614" y="331"/>
                  </a:lnTo>
                  <a:cubicBezTo>
                    <a:pt x="2652" y="331"/>
                    <a:pt x="2684" y="301"/>
                    <a:pt x="2684" y="261"/>
                  </a:cubicBezTo>
                  <a:lnTo>
                    <a:pt x="2684" y="70"/>
                  </a:lnTo>
                  <a:cubicBezTo>
                    <a:pt x="2684" y="33"/>
                    <a:pt x="2652" y="1"/>
                    <a:pt x="2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593475" y="3654563"/>
              <a:ext cx="1804789" cy="621118"/>
            </a:xfrm>
            <a:custGeom>
              <a:avLst/>
              <a:gdLst/>
              <a:ahLst/>
              <a:cxnLst/>
              <a:rect l="l" t="t" r="r" b="b"/>
              <a:pathLst>
                <a:path w="29153" h="10033" extrusionOk="0">
                  <a:moveTo>
                    <a:pt x="2992" y="1"/>
                  </a:moveTo>
                  <a:cubicBezTo>
                    <a:pt x="1342" y="1"/>
                    <a:pt x="1" y="1344"/>
                    <a:pt x="1" y="2994"/>
                  </a:cubicBezTo>
                  <a:lnTo>
                    <a:pt x="1" y="10033"/>
                  </a:lnTo>
                  <a:lnTo>
                    <a:pt x="719" y="10033"/>
                  </a:lnTo>
                  <a:lnTo>
                    <a:pt x="719" y="2994"/>
                  </a:lnTo>
                  <a:cubicBezTo>
                    <a:pt x="719" y="1739"/>
                    <a:pt x="1739" y="719"/>
                    <a:pt x="2992" y="719"/>
                  </a:cubicBezTo>
                  <a:lnTo>
                    <a:pt x="26160" y="719"/>
                  </a:lnTo>
                  <a:cubicBezTo>
                    <a:pt x="27414" y="719"/>
                    <a:pt x="28434" y="1739"/>
                    <a:pt x="28434" y="2994"/>
                  </a:cubicBezTo>
                  <a:lnTo>
                    <a:pt x="28434" y="10033"/>
                  </a:lnTo>
                  <a:lnTo>
                    <a:pt x="29153" y="10033"/>
                  </a:lnTo>
                  <a:lnTo>
                    <a:pt x="29153" y="2994"/>
                  </a:lnTo>
                  <a:cubicBezTo>
                    <a:pt x="29153" y="1344"/>
                    <a:pt x="27811" y="1"/>
                    <a:pt x="26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625852" y="3686940"/>
              <a:ext cx="1740034" cy="588740"/>
            </a:xfrm>
            <a:custGeom>
              <a:avLst/>
              <a:gdLst/>
              <a:ahLst/>
              <a:cxnLst/>
              <a:rect l="l" t="t" r="r" b="b"/>
              <a:pathLst>
                <a:path w="28107" h="9510" extrusionOk="0">
                  <a:moveTo>
                    <a:pt x="2469" y="1"/>
                  </a:moveTo>
                  <a:cubicBezTo>
                    <a:pt x="1109" y="1"/>
                    <a:pt x="1" y="1109"/>
                    <a:pt x="1" y="2471"/>
                  </a:cubicBezTo>
                  <a:lnTo>
                    <a:pt x="1" y="9510"/>
                  </a:lnTo>
                  <a:lnTo>
                    <a:pt x="196" y="9510"/>
                  </a:lnTo>
                  <a:lnTo>
                    <a:pt x="196" y="2471"/>
                  </a:lnTo>
                  <a:cubicBezTo>
                    <a:pt x="196" y="1216"/>
                    <a:pt x="1216" y="196"/>
                    <a:pt x="2469" y="196"/>
                  </a:cubicBezTo>
                  <a:lnTo>
                    <a:pt x="25637" y="196"/>
                  </a:lnTo>
                  <a:cubicBezTo>
                    <a:pt x="26891" y="196"/>
                    <a:pt x="27911" y="1216"/>
                    <a:pt x="27911" y="2471"/>
                  </a:cubicBezTo>
                  <a:lnTo>
                    <a:pt x="27911" y="9510"/>
                  </a:lnTo>
                  <a:lnTo>
                    <a:pt x="28107" y="9510"/>
                  </a:lnTo>
                  <a:lnTo>
                    <a:pt x="28107" y="2471"/>
                  </a:lnTo>
                  <a:cubicBezTo>
                    <a:pt x="28107" y="1109"/>
                    <a:pt x="27000" y="1"/>
                    <a:pt x="25637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878926" y="3357103"/>
              <a:ext cx="1265265" cy="639504"/>
            </a:xfrm>
            <a:custGeom>
              <a:avLst/>
              <a:gdLst/>
              <a:ahLst/>
              <a:cxnLst/>
              <a:rect l="l" t="t" r="r" b="b"/>
              <a:pathLst>
                <a:path w="20438" h="10330" extrusionOk="0">
                  <a:moveTo>
                    <a:pt x="1299" y="1"/>
                  </a:moveTo>
                  <a:cubicBezTo>
                    <a:pt x="582" y="1"/>
                    <a:pt x="1" y="583"/>
                    <a:pt x="1" y="1300"/>
                  </a:cubicBezTo>
                  <a:lnTo>
                    <a:pt x="1" y="9030"/>
                  </a:lnTo>
                  <a:cubicBezTo>
                    <a:pt x="1" y="9747"/>
                    <a:pt x="582" y="10330"/>
                    <a:pt x="1299" y="10330"/>
                  </a:cubicBezTo>
                  <a:lnTo>
                    <a:pt x="19138" y="10330"/>
                  </a:lnTo>
                  <a:cubicBezTo>
                    <a:pt x="19857" y="10330"/>
                    <a:pt x="20437" y="9747"/>
                    <a:pt x="20437" y="9030"/>
                  </a:cubicBezTo>
                  <a:lnTo>
                    <a:pt x="20437" y="1300"/>
                  </a:lnTo>
                  <a:cubicBezTo>
                    <a:pt x="20437" y="583"/>
                    <a:pt x="19857" y="1"/>
                    <a:pt x="19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206844" y="3357103"/>
              <a:ext cx="118491" cy="639504"/>
            </a:xfrm>
            <a:custGeom>
              <a:avLst/>
              <a:gdLst/>
              <a:ahLst/>
              <a:cxnLst/>
              <a:rect l="l" t="t" r="r" b="b"/>
              <a:pathLst>
                <a:path w="1914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1914" y="10330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573393" y="3357103"/>
              <a:ext cx="283413" cy="639504"/>
            </a:xfrm>
            <a:custGeom>
              <a:avLst/>
              <a:gdLst/>
              <a:ahLst/>
              <a:cxnLst/>
              <a:rect l="l" t="t" r="r" b="b"/>
              <a:pathLst>
                <a:path w="4578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4578" y="10330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404C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325272" y="3817810"/>
              <a:ext cx="232215" cy="178789"/>
            </a:xfrm>
            <a:custGeom>
              <a:avLst/>
              <a:gdLst/>
              <a:ahLst/>
              <a:cxnLst/>
              <a:rect l="l" t="t" r="r" b="b"/>
              <a:pathLst>
                <a:path w="3751" h="2888" extrusionOk="0">
                  <a:moveTo>
                    <a:pt x="1" y="0"/>
                  </a:moveTo>
                  <a:lnTo>
                    <a:pt x="1" y="2888"/>
                  </a:lnTo>
                  <a:lnTo>
                    <a:pt x="3750" y="2888"/>
                  </a:lnTo>
                  <a:cubicBezTo>
                    <a:pt x="3033" y="2888"/>
                    <a:pt x="2451" y="2305"/>
                    <a:pt x="2451" y="1588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878926" y="3817810"/>
              <a:ext cx="313995" cy="178789"/>
            </a:xfrm>
            <a:custGeom>
              <a:avLst/>
              <a:gdLst/>
              <a:ahLst/>
              <a:cxnLst/>
              <a:rect l="l" t="t" r="r" b="b"/>
              <a:pathLst>
                <a:path w="5072" h="2888" extrusionOk="0">
                  <a:moveTo>
                    <a:pt x="1" y="0"/>
                  </a:moveTo>
                  <a:lnTo>
                    <a:pt x="1" y="1588"/>
                  </a:lnTo>
                  <a:cubicBezTo>
                    <a:pt x="1" y="2305"/>
                    <a:pt x="582" y="2888"/>
                    <a:pt x="1299" y="2888"/>
                  </a:cubicBezTo>
                  <a:lnTo>
                    <a:pt x="5050" y="2888"/>
                  </a:lnTo>
                  <a:lnTo>
                    <a:pt x="5050" y="357"/>
                  </a:lnTo>
                  <a:cubicBezTo>
                    <a:pt x="5050" y="237"/>
                    <a:pt x="5058" y="116"/>
                    <a:pt x="5071" y="0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1236002" y="3817810"/>
              <a:ext cx="89333" cy="178789"/>
            </a:xfrm>
            <a:custGeom>
              <a:avLst/>
              <a:gdLst/>
              <a:ahLst/>
              <a:cxnLst/>
              <a:rect l="l" t="t" r="r" b="b"/>
              <a:pathLst>
                <a:path w="1443" h="2888" extrusionOk="0">
                  <a:moveTo>
                    <a:pt x="29" y="0"/>
                  </a:moveTo>
                  <a:cubicBezTo>
                    <a:pt x="10" y="116"/>
                    <a:pt x="0" y="235"/>
                    <a:pt x="0" y="357"/>
                  </a:cubicBezTo>
                  <a:lnTo>
                    <a:pt x="0" y="2888"/>
                  </a:lnTo>
                  <a:lnTo>
                    <a:pt x="1443" y="2888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1191492" y="3654563"/>
              <a:ext cx="1804851" cy="621118"/>
            </a:xfrm>
            <a:custGeom>
              <a:avLst/>
              <a:gdLst/>
              <a:ahLst/>
              <a:cxnLst/>
              <a:rect l="l" t="t" r="r" b="b"/>
              <a:pathLst>
                <a:path w="29154" h="10033" extrusionOk="0">
                  <a:moveTo>
                    <a:pt x="2994" y="1"/>
                  </a:moveTo>
                  <a:cubicBezTo>
                    <a:pt x="1343" y="1"/>
                    <a:pt x="1" y="1344"/>
                    <a:pt x="1" y="2994"/>
                  </a:cubicBezTo>
                  <a:lnTo>
                    <a:pt x="1" y="10033"/>
                  </a:lnTo>
                  <a:lnTo>
                    <a:pt x="719" y="10033"/>
                  </a:lnTo>
                  <a:lnTo>
                    <a:pt x="719" y="2994"/>
                  </a:lnTo>
                  <a:cubicBezTo>
                    <a:pt x="719" y="1739"/>
                    <a:pt x="1740" y="719"/>
                    <a:pt x="2994" y="719"/>
                  </a:cubicBezTo>
                  <a:lnTo>
                    <a:pt x="26161" y="719"/>
                  </a:lnTo>
                  <a:cubicBezTo>
                    <a:pt x="27415" y="719"/>
                    <a:pt x="28435" y="1739"/>
                    <a:pt x="28435" y="2994"/>
                  </a:cubicBezTo>
                  <a:lnTo>
                    <a:pt x="28435" y="10033"/>
                  </a:lnTo>
                  <a:lnTo>
                    <a:pt x="29154" y="10033"/>
                  </a:lnTo>
                  <a:lnTo>
                    <a:pt x="29154" y="2994"/>
                  </a:lnTo>
                  <a:cubicBezTo>
                    <a:pt x="29154" y="1344"/>
                    <a:pt x="27811" y="1"/>
                    <a:pt x="26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1223931" y="3686940"/>
              <a:ext cx="1740034" cy="588740"/>
            </a:xfrm>
            <a:custGeom>
              <a:avLst/>
              <a:gdLst/>
              <a:ahLst/>
              <a:cxnLst/>
              <a:rect l="l" t="t" r="r" b="b"/>
              <a:pathLst>
                <a:path w="28107" h="9510" extrusionOk="0">
                  <a:moveTo>
                    <a:pt x="2470" y="1"/>
                  </a:moveTo>
                  <a:cubicBezTo>
                    <a:pt x="1108" y="1"/>
                    <a:pt x="1" y="1109"/>
                    <a:pt x="1" y="2471"/>
                  </a:cubicBezTo>
                  <a:lnTo>
                    <a:pt x="1" y="9510"/>
                  </a:lnTo>
                  <a:lnTo>
                    <a:pt x="195" y="9510"/>
                  </a:lnTo>
                  <a:lnTo>
                    <a:pt x="195" y="2471"/>
                  </a:lnTo>
                  <a:cubicBezTo>
                    <a:pt x="195" y="1216"/>
                    <a:pt x="1216" y="196"/>
                    <a:pt x="2470" y="196"/>
                  </a:cubicBezTo>
                  <a:lnTo>
                    <a:pt x="25637" y="196"/>
                  </a:lnTo>
                  <a:cubicBezTo>
                    <a:pt x="26891" y="196"/>
                    <a:pt x="27911" y="1216"/>
                    <a:pt x="27911" y="2471"/>
                  </a:cubicBezTo>
                  <a:lnTo>
                    <a:pt x="27911" y="9510"/>
                  </a:lnTo>
                  <a:lnTo>
                    <a:pt x="28107" y="9510"/>
                  </a:lnTo>
                  <a:lnTo>
                    <a:pt x="28107" y="2471"/>
                  </a:lnTo>
                  <a:cubicBezTo>
                    <a:pt x="28107" y="1109"/>
                    <a:pt x="26999" y="1"/>
                    <a:pt x="25637" y="1"/>
                  </a:cubicBez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1476942" y="3357103"/>
              <a:ext cx="1265327" cy="639504"/>
            </a:xfrm>
            <a:custGeom>
              <a:avLst/>
              <a:gdLst/>
              <a:ahLst/>
              <a:cxnLst/>
              <a:rect l="l" t="t" r="r" b="b"/>
              <a:pathLst>
                <a:path w="20439" h="10330" extrusionOk="0">
                  <a:moveTo>
                    <a:pt x="1300" y="1"/>
                  </a:moveTo>
                  <a:cubicBezTo>
                    <a:pt x="583" y="1"/>
                    <a:pt x="1" y="583"/>
                    <a:pt x="1" y="1300"/>
                  </a:cubicBezTo>
                  <a:lnTo>
                    <a:pt x="1" y="9030"/>
                  </a:lnTo>
                  <a:cubicBezTo>
                    <a:pt x="1" y="9747"/>
                    <a:pt x="583" y="10330"/>
                    <a:pt x="1300" y="10330"/>
                  </a:cubicBezTo>
                  <a:lnTo>
                    <a:pt x="19139" y="10330"/>
                  </a:lnTo>
                  <a:cubicBezTo>
                    <a:pt x="19856" y="10330"/>
                    <a:pt x="20439" y="9747"/>
                    <a:pt x="20439" y="9030"/>
                  </a:cubicBezTo>
                  <a:lnTo>
                    <a:pt x="20439" y="1300"/>
                  </a:lnTo>
                  <a:cubicBezTo>
                    <a:pt x="20439" y="583"/>
                    <a:pt x="19856" y="1"/>
                    <a:pt x="19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1804861" y="3357103"/>
              <a:ext cx="118615" cy="639504"/>
            </a:xfrm>
            <a:custGeom>
              <a:avLst/>
              <a:gdLst/>
              <a:ahLst/>
              <a:cxnLst/>
              <a:rect l="l" t="t" r="r" b="b"/>
              <a:pathLst>
                <a:path w="1916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1915" y="103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71471" y="3357103"/>
              <a:ext cx="283474" cy="639504"/>
            </a:xfrm>
            <a:custGeom>
              <a:avLst/>
              <a:gdLst/>
              <a:ahLst/>
              <a:cxnLst/>
              <a:rect l="l" t="t" r="r" b="b"/>
              <a:pathLst>
                <a:path w="4579" h="10330" extrusionOk="0">
                  <a:moveTo>
                    <a:pt x="0" y="1"/>
                  </a:moveTo>
                  <a:lnTo>
                    <a:pt x="0" y="10330"/>
                  </a:lnTo>
                  <a:lnTo>
                    <a:pt x="4578" y="10330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1923412" y="3817810"/>
              <a:ext cx="248125" cy="178789"/>
            </a:xfrm>
            <a:custGeom>
              <a:avLst/>
              <a:gdLst/>
              <a:ahLst/>
              <a:cxnLst/>
              <a:rect l="l" t="t" r="r" b="b"/>
              <a:pathLst>
                <a:path w="4008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4007" y="2888"/>
                  </a:lnTo>
                  <a:lnTo>
                    <a:pt x="400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1476942" y="3817810"/>
              <a:ext cx="327986" cy="178789"/>
            </a:xfrm>
            <a:custGeom>
              <a:avLst/>
              <a:gdLst/>
              <a:ahLst/>
              <a:cxnLst/>
              <a:rect l="l" t="t" r="r" b="b"/>
              <a:pathLst>
                <a:path w="5298" h="2888" extrusionOk="0">
                  <a:moveTo>
                    <a:pt x="1" y="0"/>
                  </a:moveTo>
                  <a:lnTo>
                    <a:pt x="1" y="1588"/>
                  </a:lnTo>
                  <a:cubicBezTo>
                    <a:pt x="1" y="2305"/>
                    <a:pt x="583" y="2888"/>
                    <a:pt x="1300" y="2888"/>
                  </a:cubicBezTo>
                  <a:lnTo>
                    <a:pt x="5297" y="2888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1804861" y="3817810"/>
              <a:ext cx="118615" cy="178789"/>
            </a:xfrm>
            <a:custGeom>
              <a:avLst/>
              <a:gdLst/>
              <a:ahLst/>
              <a:cxnLst/>
              <a:rect l="l" t="t" r="r" b="b"/>
              <a:pathLst>
                <a:path w="1916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1915" y="2888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454879" y="3817810"/>
              <a:ext cx="287375" cy="178789"/>
            </a:xfrm>
            <a:custGeom>
              <a:avLst/>
              <a:gdLst/>
              <a:ahLst/>
              <a:cxnLst/>
              <a:rect l="l" t="t" r="r" b="b"/>
              <a:pathLst>
                <a:path w="4642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3342" y="2888"/>
                  </a:lnTo>
                  <a:cubicBezTo>
                    <a:pt x="4059" y="2888"/>
                    <a:pt x="4642" y="2305"/>
                    <a:pt x="4642" y="1588"/>
                  </a:cubicBezTo>
                  <a:lnTo>
                    <a:pt x="4642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171471" y="3817810"/>
              <a:ext cx="283474" cy="178789"/>
            </a:xfrm>
            <a:custGeom>
              <a:avLst/>
              <a:gdLst/>
              <a:ahLst/>
              <a:cxnLst/>
              <a:rect l="l" t="t" r="r" b="b"/>
              <a:pathLst>
                <a:path w="4579" h="2888" extrusionOk="0">
                  <a:moveTo>
                    <a:pt x="0" y="0"/>
                  </a:moveTo>
                  <a:lnTo>
                    <a:pt x="0" y="2888"/>
                  </a:lnTo>
                  <a:lnTo>
                    <a:pt x="4578" y="2888"/>
                  </a:lnTo>
                  <a:lnTo>
                    <a:pt x="4578" y="0"/>
                  </a:lnTo>
                  <a:close/>
                </a:path>
              </a:pathLst>
            </a:custGeom>
            <a:solidFill>
              <a:srgbClr val="484C69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1383587" y="1663900"/>
              <a:ext cx="125239" cy="125363"/>
            </a:xfrm>
            <a:custGeom>
              <a:avLst/>
              <a:gdLst/>
              <a:ahLst/>
              <a:cxnLst/>
              <a:rect l="l" t="t" r="r" b="b"/>
              <a:pathLst>
                <a:path w="2023" h="2025" extrusionOk="0">
                  <a:moveTo>
                    <a:pt x="1732" y="138"/>
                  </a:moveTo>
                  <a:cubicBezTo>
                    <a:pt x="1817" y="138"/>
                    <a:pt x="1885" y="208"/>
                    <a:pt x="1885" y="293"/>
                  </a:cubicBezTo>
                  <a:lnTo>
                    <a:pt x="1885" y="1732"/>
                  </a:lnTo>
                  <a:cubicBezTo>
                    <a:pt x="1885" y="1817"/>
                    <a:pt x="1817" y="1887"/>
                    <a:pt x="1732" y="1887"/>
                  </a:cubicBezTo>
                  <a:lnTo>
                    <a:pt x="292" y="1887"/>
                  </a:lnTo>
                  <a:cubicBezTo>
                    <a:pt x="208" y="1887"/>
                    <a:pt x="138" y="1817"/>
                    <a:pt x="138" y="1732"/>
                  </a:cubicBezTo>
                  <a:lnTo>
                    <a:pt x="138" y="293"/>
                  </a:lnTo>
                  <a:cubicBezTo>
                    <a:pt x="138" y="208"/>
                    <a:pt x="208" y="138"/>
                    <a:pt x="292" y="138"/>
                  </a:cubicBezTo>
                  <a:close/>
                  <a:moveTo>
                    <a:pt x="292" y="1"/>
                  </a:moveTo>
                  <a:cubicBezTo>
                    <a:pt x="131" y="1"/>
                    <a:pt x="1" y="132"/>
                    <a:pt x="1" y="293"/>
                  </a:cubicBezTo>
                  <a:lnTo>
                    <a:pt x="1" y="1732"/>
                  </a:lnTo>
                  <a:cubicBezTo>
                    <a:pt x="1" y="1894"/>
                    <a:pt x="131" y="2024"/>
                    <a:pt x="292" y="2024"/>
                  </a:cubicBezTo>
                  <a:lnTo>
                    <a:pt x="1732" y="2024"/>
                  </a:lnTo>
                  <a:cubicBezTo>
                    <a:pt x="1893" y="2024"/>
                    <a:pt x="2023" y="1894"/>
                    <a:pt x="2023" y="1732"/>
                  </a:cubicBezTo>
                  <a:lnTo>
                    <a:pt x="2023" y="293"/>
                  </a:lnTo>
                  <a:cubicBezTo>
                    <a:pt x="2023" y="132"/>
                    <a:pt x="1893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1567697" y="1663900"/>
              <a:ext cx="1006802" cy="37702"/>
            </a:xfrm>
            <a:custGeom>
              <a:avLst/>
              <a:gdLst/>
              <a:ahLst/>
              <a:cxnLst/>
              <a:rect l="l" t="t" r="r" b="b"/>
              <a:pathLst>
                <a:path w="16263" h="609" extrusionOk="0">
                  <a:moveTo>
                    <a:pt x="15958" y="138"/>
                  </a:moveTo>
                  <a:cubicBezTo>
                    <a:pt x="16049" y="138"/>
                    <a:pt x="16125" y="213"/>
                    <a:pt x="16125" y="305"/>
                  </a:cubicBezTo>
                  <a:cubicBezTo>
                    <a:pt x="16125" y="396"/>
                    <a:pt x="16049" y="471"/>
                    <a:pt x="15958" y="471"/>
                  </a:cubicBezTo>
                  <a:lnTo>
                    <a:pt x="304" y="471"/>
                  </a:lnTo>
                  <a:cubicBezTo>
                    <a:pt x="212" y="471"/>
                    <a:pt x="138" y="396"/>
                    <a:pt x="138" y="305"/>
                  </a:cubicBezTo>
                  <a:cubicBezTo>
                    <a:pt x="138" y="213"/>
                    <a:pt x="212" y="138"/>
                    <a:pt x="304" y="138"/>
                  </a:cubicBezTo>
                  <a:close/>
                  <a:moveTo>
                    <a:pt x="304" y="1"/>
                  </a:moveTo>
                  <a:cubicBezTo>
                    <a:pt x="137" y="1"/>
                    <a:pt x="1" y="137"/>
                    <a:pt x="1" y="305"/>
                  </a:cubicBezTo>
                  <a:cubicBezTo>
                    <a:pt x="1" y="473"/>
                    <a:pt x="137" y="609"/>
                    <a:pt x="304" y="609"/>
                  </a:cubicBezTo>
                  <a:lnTo>
                    <a:pt x="15958" y="609"/>
                  </a:lnTo>
                  <a:cubicBezTo>
                    <a:pt x="16126" y="609"/>
                    <a:pt x="16262" y="473"/>
                    <a:pt x="16262" y="305"/>
                  </a:cubicBezTo>
                  <a:cubicBezTo>
                    <a:pt x="16262" y="137"/>
                    <a:pt x="16126" y="1"/>
                    <a:pt x="15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1567697" y="1751498"/>
              <a:ext cx="649100" cy="37764"/>
            </a:xfrm>
            <a:custGeom>
              <a:avLst/>
              <a:gdLst/>
              <a:ahLst/>
              <a:cxnLst/>
              <a:rect l="l" t="t" r="r" b="b"/>
              <a:pathLst>
                <a:path w="10485" h="610" extrusionOk="0">
                  <a:moveTo>
                    <a:pt x="10182" y="139"/>
                  </a:moveTo>
                  <a:cubicBezTo>
                    <a:pt x="10273" y="139"/>
                    <a:pt x="10347" y="214"/>
                    <a:pt x="10347" y="305"/>
                  </a:cubicBezTo>
                  <a:cubicBezTo>
                    <a:pt x="10347" y="396"/>
                    <a:pt x="10273" y="472"/>
                    <a:pt x="10182" y="472"/>
                  </a:cubicBezTo>
                  <a:lnTo>
                    <a:pt x="304" y="472"/>
                  </a:lnTo>
                  <a:cubicBezTo>
                    <a:pt x="212" y="472"/>
                    <a:pt x="138" y="396"/>
                    <a:pt x="138" y="305"/>
                  </a:cubicBezTo>
                  <a:cubicBezTo>
                    <a:pt x="138" y="214"/>
                    <a:pt x="212" y="139"/>
                    <a:pt x="304" y="139"/>
                  </a:cubicBezTo>
                  <a:close/>
                  <a:moveTo>
                    <a:pt x="304" y="1"/>
                  </a:moveTo>
                  <a:cubicBezTo>
                    <a:pt x="137" y="1"/>
                    <a:pt x="1" y="137"/>
                    <a:pt x="1" y="305"/>
                  </a:cubicBezTo>
                  <a:cubicBezTo>
                    <a:pt x="1" y="473"/>
                    <a:pt x="137" y="609"/>
                    <a:pt x="304" y="609"/>
                  </a:cubicBezTo>
                  <a:lnTo>
                    <a:pt x="10182" y="609"/>
                  </a:lnTo>
                  <a:cubicBezTo>
                    <a:pt x="10349" y="609"/>
                    <a:pt x="10485" y="473"/>
                    <a:pt x="10485" y="305"/>
                  </a:cubicBezTo>
                  <a:cubicBezTo>
                    <a:pt x="10485" y="137"/>
                    <a:pt x="10349" y="1"/>
                    <a:pt x="10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383587" y="1894192"/>
              <a:ext cx="125239" cy="125301"/>
            </a:xfrm>
            <a:custGeom>
              <a:avLst/>
              <a:gdLst/>
              <a:ahLst/>
              <a:cxnLst/>
              <a:rect l="l" t="t" r="r" b="b"/>
              <a:pathLst>
                <a:path w="2023" h="2024" extrusionOk="0">
                  <a:moveTo>
                    <a:pt x="1732" y="140"/>
                  </a:moveTo>
                  <a:cubicBezTo>
                    <a:pt x="1817" y="140"/>
                    <a:pt x="1885" y="208"/>
                    <a:pt x="1885" y="292"/>
                  </a:cubicBezTo>
                  <a:lnTo>
                    <a:pt x="1885" y="1733"/>
                  </a:lnTo>
                  <a:cubicBezTo>
                    <a:pt x="1885" y="1817"/>
                    <a:pt x="1817" y="1887"/>
                    <a:pt x="1732" y="1887"/>
                  </a:cubicBezTo>
                  <a:lnTo>
                    <a:pt x="292" y="1887"/>
                  </a:lnTo>
                  <a:cubicBezTo>
                    <a:pt x="208" y="1887"/>
                    <a:pt x="138" y="1817"/>
                    <a:pt x="138" y="1733"/>
                  </a:cubicBezTo>
                  <a:lnTo>
                    <a:pt x="138" y="292"/>
                  </a:lnTo>
                  <a:cubicBezTo>
                    <a:pt x="138" y="208"/>
                    <a:pt x="208" y="140"/>
                    <a:pt x="292" y="140"/>
                  </a:cubicBezTo>
                  <a:close/>
                  <a:moveTo>
                    <a:pt x="292" y="1"/>
                  </a:moveTo>
                  <a:cubicBezTo>
                    <a:pt x="131" y="1"/>
                    <a:pt x="1" y="131"/>
                    <a:pt x="1" y="292"/>
                  </a:cubicBezTo>
                  <a:lnTo>
                    <a:pt x="1" y="1733"/>
                  </a:lnTo>
                  <a:cubicBezTo>
                    <a:pt x="1" y="1893"/>
                    <a:pt x="131" y="2023"/>
                    <a:pt x="292" y="2023"/>
                  </a:cubicBezTo>
                  <a:lnTo>
                    <a:pt x="1732" y="2023"/>
                  </a:lnTo>
                  <a:cubicBezTo>
                    <a:pt x="1893" y="2023"/>
                    <a:pt x="2023" y="1893"/>
                    <a:pt x="2023" y="1733"/>
                  </a:cubicBezTo>
                  <a:lnTo>
                    <a:pt x="2023" y="292"/>
                  </a:lnTo>
                  <a:cubicBezTo>
                    <a:pt x="2023" y="131"/>
                    <a:pt x="1893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567697" y="1894192"/>
              <a:ext cx="810617" cy="37764"/>
            </a:xfrm>
            <a:custGeom>
              <a:avLst/>
              <a:gdLst/>
              <a:ahLst/>
              <a:cxnLst/>
              <a:rect l="l" t="t" r="r" b="b"/>
              <a:pathLst>
                <a:path w="13094" h="610" extrusionOk="0">
                  <a:moveTo>
                    <a:pt x="12790" y="140"/>
                  </a:moveTo>
                  <a:cubicBezTo>
                    <a:pt x="12882" y="140"/>
                    <a:pt x="12956" y="214"/>
                    <a:pt x="12956" y="305"/>
                  </a:cubicBezTo>
                  <a:cubicBezTo>
                    <a:pt x="12956" y="396"/>
                    <a:pt x="12882" y="472"/>
                    <a:pt x="12790" y="472"/>
                  </a:cubicBezTo>
                  <a:lnTo>
                    <a:pt x="304" y="472"/>
                  </a:lnTo>
                  <a:cubicBezTo>
                    <a:pt x="212" y="472"/>
                    <a:pt x="138" y="396"/>
                    <a:pt x="138" y="305"/>
                  </a:cubicBezTo>
                  <a:cubicBezTo>
                    <a:pt x="138" y="214"/>
                    <a:pt x="212" y="140"/>
                    <a:pt x="304" y="140"/>
                  </a:cubicBezTo>
                  <a:close/>
                  <a:moveTo>
                    <a:pt x="304" y="1"/>
                  </a:moveTo>
                  <a:cubicBezTo>
                    <a:pt x="137" y="1"/>
                    <a:pt x="1" y="138"/>
                    <a:pt x="1" y="305"/>
                  </a:cubicBezTo>
                  <a:cubicBezTo>
                    <a:pt x="1" y="472"/>
                    <a:pt x="137" y="609"/>
                    <a:pt x="304" y="609"/>
                  </a:cubicBezTo>
                  <a:lnTo>
                    <a:pt x="12790" y="609"/>
                  </a:lnTo>
                  <a:cubicBezTo>
                    <a:pt x="12958" y="609"/>
                    <a:pt x="13094" y="472"/>
                    <a:pt x="13094" y="305"/>
                  </a:cubicBezTo>
                  <a:cubicBezTo>
                    <a:pt x="13094" y="138"/>
                    <a:pt x="12958" y="1"/>
                    <a:pt x="12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567697" y="1981852"/>
              <a:ext cx="945080" cy="37640"/>
            </a:xfrm>
            <a:custGeom>
              <a:avLst/>
              <a:gdLst/>
              <a:ahLst/>
              <a:cxnLst/>
              <a:rect l="l" t="t" r="r" b="b"/>
              <a:pathLst>
                <a:path w="15266" h="608" extrusionOk="0">
                  <a:moveTo>
                    <a:pt x="14961" y="138"/>
                  </a:moveTo>
                  <a:cubicBezTo>
                    <a:pt x="15054" y="138"/>
                    <a:pt x="15128" y="213"/>
                    <a:pt x="15128" y="304"/>
                  </a:cubicBezTo>
                  <a:cubicBezTo>
                    <a:pt x="15128" y="396"/>
                    <a:pt x="15054" y="471"/>
                    <a:pt x="14961" y="471"/>
                  </a:cubicBezTo>
                  <a:lnTo>
                    <a:pt x="304" y="471"/>
                  </a:lnTo>
                  <a:cubicBezTo>
                    <a:pt x="212" y="471"/>
                    <a:pt x="138" y="396"/>
                    <a:pt x="138" y="304"/>
                  </a:cubicBezTo>
                  <a:cubicBezTo>
                    <a:pt x="138" y="213"/>
                    <a:pt x="212" y="138"/>
                    <a:pt x="304" y="138"/>
                  </a:cubicBezTo>
                  <a:close/>
                  <a:moveTo>
                    <a:pt x="304" y="0"/>
                  </a:moveTo>
                  <a:cubicBezTo>
                    <a:pt x="137" y="0"/>
                    <a:pt x="1" y="136"/>
                    <a:pt x="1" y="304"/>
                  </a:cubicBezTo>
                  <a:cubicBezTo>
                    <a:pt x="1" y="472"/>
                    <a:pt x="137" y="607"/>
                    <a:pt x="304" y="607"/>
                  </a:cubicBezTo>
                  <a:lnTo>
                    <a:pt x="14961" y="607"/>
                  </a:lnTo>
                  <a:cubicBezTo>
                    <a:pt x="15129" y="607"/>
                    <a:pt x="15266" y="472"/>
                    <a:pt x="15266" y="304"/>
                  </a:cubicBezTo>
                  <a:cubicBezTo>
                    <a:pt x="15266" y="136"/>
                    <a:pt x="15129" y="0"/>
                    <a:pt x="1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50"/>
          <p:cNvGrpSpPr/>
          <p:nvPr/>
        </p:nvGrpSpPr>
        <p:grpSpPr>
          <a:xfrm>
            <a:off x="5246189" y="3088084"/>
            <a:ext cx="3939611" cy="1296212"/>
            <a:chOff x="5246189" y="3088084"/>
            <a:chExt cx="3939611" cy="1296212"/>
          </a:xfrm>
        </p:grpSpPr>
        <p:grpSp>
          <p:nvGrpSpPr>
            <p:cNvPr id="2267" name="Google Shape;2267;p50"/>
            <p:cNvGrpSpPr/>
            <p:nvPr/>
          </p:nvGrpSpPr>
          <p:grpSpPr>
            <a:xfrm>
              <a:off x="5246189" y="3662688"/>
              <a:ext cx="3939611" cy="102600"/>
              <a:chOff x="5246189" y="3662688"/>
              <a:chExt cx="3939611" cy="102600"/>
            </a:xfrm>
          </p:grpSpPr>
          <p:cxnSp>
            <p:nvCxnSpPr>
              <p:cNvPr id="2268" name="Google Shape;2268;p50"/>
              <p:cNvCxnSpPr/>
              <p:nvPr/>
            </p:nvCxnSpPr>
            <p:spPr>
              <a:xfrm rot="10800000">
                <a:off x="5348800" y="3714000"/>
                <a:ext cx="3837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69" name="Google Shape;2269;p50"/>
              <p:cNvSpPr/>
              <p:nvPr/>
            </p:nvSpPr>
            <p:spPr>
              <a:xfrm>
                <a:off x="5246189" y="3662688"/>
                <a:ext cx="102600" cy="1026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" name="Google Shape;2270;p50"/>
            <p:cNvGrpSpPr/>
            <p:nvPr/>
          </p:nvGrpSpPr>
          <p:grpSpPr>
            <a:xfrm>
              <a:off x="6399145" y="3088084"/>
              <a:ext cx="1370581" cy="1296212"/>
              <a:chOff x="4013925" y="1741375"/>
              <a:chExt cx="1665550" cy="1575175"/>
            </a:xfrm>
          </p:grpSpPr>
          <p:sp>
            <p:nvSpPr>
              <p:cNvPr id="2271" name="Google Shape;2271;p50"/>
              <p:cNvSpPr/>
              <p:nvPr/>
            </p:nvSpPr>
            <p:spPr>
              <a:xfrm>
                <a:off x="4013925" y="1741375"/>
                <a:ext cx="1632750" cy="1575175"/>
              </a:xfrm>
              <a:custGeom>
                <a:avLst/>
                <a:gdLst/>
                <a:ahLst/>
                <a:cxnLst/>
                <a:rect l="l" t="t" r="r" b="b"/>
                <a:pathLst>
                  <a:path w="65310" h="63007" extrusionOk="0">
                    <a:moveTo>
                      <a:pt x="60729" y="1719"/>
                    </a:moveTo>
                    <a:cubicBezTo>
                      <a:pt x="62307" y="1719"/>
                      <a:pt x="63590" y="3003"/>
                      <a:pt x="63590" y="4581"/>
                    </a:cubicBezTo>
                    <a:lnTo>
                      <a:pt x="63590" y="58427"/>
                    </a:lnTo>
                    <a:cubicBezTo>
                      <a:pt x="63590" y="60004"/>
                      <a:pt x="62307" y="61287"/>
                      <a:pt x="60729" y="61287"/>
                    </a:cubicBezTo>
                    <a:lnTo>
                      <a:pt x="4581" y="61287"/>
                    </a:lnTo>
                    <a:cubicBezTo>
                      <a:pt x="3003" y="61287"/>
                      <a:pt x="1720" y="60004"/>
                      <a:pt x="1720" y="58427"/>
                    </a:cubicBezTo>
                    <a:lnTo>
                      <a:pt x="1720" y="4581"/>
                    </a:lnTo>
                    <a:cubicBezTo>
                      <a:pt x="1720" y="3003"/>
                      <a:pt x="3003" y="1719"/>
                      <a:pt x="4581" y="1719"/>
                    </a:cubicBezTo>
                    <a:close/>
                    <a:moveTo>
                      <a:pt x="4581" y="1"/>
                    </a:moveTo>
                    <a:cubicBezTo>
                      <a:pt x="2055" y="1"/>
                      <a:pt x="1" y="2055"/>
                      <a:pt x="1" y="4581"/>
                    </a:cubicBezTo>
                    <a:lnTo>
                      <a:pt x="1" y="58427"/>
                    </a:lnTo>
                    <a:cubicBezTo>
                      <a:pt x="1" y="60952"/>
                      <a:pt x="2055" y="63006"/>
                      <a:pt x="4581" y="63006"/>
                    </a:cubicBezTo>
                    <a:lnTo>
                      <a:pt x="60729" y="63006"/>
                    </a:lnTo>
                    <a:cubicBezTo>
                      <a:pt x="63254" y="63006"/>
                      <a:pt x="65309" y="60952"/>
                      <a:pt x="65309" y="58427"/>
                    </a:cubicBezTo>
                    <a:lnTo>
                      <a:pt x="65309" y="4581"/>
                    </a:lnTo>
                    <a:cubicBezTo>
                      <a:pt x="65309" y="2055"/>
                      <a:pt x="63254" y="1"/>
                      <a:pt x="60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0"/>
              <p:cNvSpPr/>
              <p:nvPr/>
            </p:nvSpPr>
            <p:spPr>
              <a:xfrm>
                <a:off x="4096800" y="1824250"/>
                <a:ext cx="1409400" cy="1409425"/>
              </a:xfrm>
              <a:custGeom>
                <a:avLst/>
                <a:gdLst/>
                <a:ahLst/>
                <a:cxnLst/>
                <a:rect l="l" t="t" r="r" b="b"/>
                <a:pathLst>
                  <a:path w="56376" h="56377" extrusionOk="0">
                    <a:moveTo>
                      <a:pt x="1266" y="1"/>
                    </a:moveTo>
                    <a:cubicBezTo>
                      <a:pt x="567" y="1"/>
                      <a:pt x="1" y="567"/>
                      <a:pt x="1" y="1266"/>
                    </a:cubicBezTo>
                    <a:lnTo>
                      <a:pt x="1" y="55112"/>
                    </a:lnTo>
                    <a:cubicBezTo>
                      <a:pt x="1" y="55810"/>
                      <a:pt x="567" y="56376"/>
                      <a:pt x="1266" y="56376"/>
                    </a:cubicBezTo>
                    <a:lnTo>
                      <a:pt x="55112" y="56376"/>
                    </a:lnTo>
                    <a:cubicBezTo>
                      <a:pt x="55810" y="56376"/>
                      <a:pt x="56376" y="55810"/>
                      <a:pt x="56376" y="55112"/>
                    </a:cubicBezTo>
                    <a:lnTo>
                      <a:pt x="56376" y="1266"/>
                    </a:lnTo>
                    <a:cubicBezTo>
                      <a:pt x="56376" y="567"/>
                      <a:pt x="55810" y="1"/>
                      <a:pt x="55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0"/>
              <p:cNvSpPr/>
              <p:nvPr/>
            </p:nvSpPr>
            <p:spPr>
              <a:xfrm>
                <a:off x="4154350" y="1824250"/>
                <a:ext cx="1409450" cy="1409425"/>
              </a:xfrm>
              <a:custGeom>
                <a:avLst/>
                <a:gdLst/>
                <a:ahLst/>
                <a:cxnLst/>
                <a:rect l="l" t="t" r="r" b="b"/>
                <a:pathLst>
                  <a:path w="56378" h="56377" extrusionOk="0">
                    <a:moveTo>
                      <a:pt x="1266" y="1"/>
                    </a:moveTo>
                    <a:cubicBezTo>
                      <a:pt x="567" y="1"/>
                      <a:pt x="1" y="567"/>
                      <a:pt x="1" y="1266"/>
                    </a:cubicBezTo>
                    <a:lnTo>
                      <a:pt x="1" y="55112"/>
                    </a:lnTo>
                    <a:cubicBezTo>
                      <a:pt x="1" y="55810"/>
                      <a:pt x="567" y="56376"/>
                      <a:pt x="1266" y="56376"/>
                    </a:cubicBezTo>
                    <a:lnTo>
                      <a:pt x="55112" y="56376"/>
                    </a:lnTo>
                    <a:cubicBezTo>
                      <a:pt x="55811" y="56376"/>
                      <a:pt x="56377" y="55810"/>
                      <a:pt x="56377" y="55112"/>
                    </a:cubicBezTo>
                    <a:lnTo>
                      <a:pt x="56377" y="1266"/>
                    </a:lnTo>
                    <a:cubicBezTo>
                      <a:pt x="56377" y="567"/>
                      <a:pt x="55811" y="1"/>
                      <a:pt x="55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4289725" y="1985175"/>
                <a:ext cx="993275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9731" h="43503" extrusionOk="0">
                    <a:moveTo>
                      <a:pt x="21752" y="0"/>
                    </a:moveTo>
                    <a:cubicBezTo>
                      <a:pt x="9738" y="0"/>
                      <a:pt x="1" y="9739"/>
                      <a:pt x="1" y="21751"/>
                    </a:cubicBezTo>
                    <a:cubicBezTo>
                      <a:pt x="1" y="33764"/>
                      <a:pt x="9738" y="43503"/>
                      <a:pt x="21752" y="43503"/>
                    </a:cubicBezTo>
                    <a:lnTo>
                      <a:pt x="33838" y="43503"/>
                    </a:lnTo>
                    <a:lnTo>
                      <a:pt x="33838" y="36637"/>
                    </a:lnTo>
                    <a:cubicBezTo>
                      <a:pt x="37491" y="32746"/>
                      <a:pt x="39731" y="27510"/>
                      <a:pt x="39731" y="21751"/>
                    </a:cubicBezTo>
                    <a:cubicBezTo>
                      <a:pt x="39731" y="15993"/>
                      <a:pt x="37491" y="10757"/>
                      <a:pt x="33838" y="6866"/>
                    </a:cubicBezTo>
                    <a:lnTo>
                      <a:pt x="33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4591875" y="1985175"/>
                <a:ext cx="108760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43504" h="43503" extrusionOk="0">
                    <a:moveTo>
                      <a:pt x="21752" y="0"/>
                    </a:moveTo>
                    <a:cubicBezTo>
                      <a:pt x="9738" y="0"/>
                      <a:pt x="0" y="9739"/>
                      <a:pt x="0" y="21751"/>
                    </a:cubicBezTo>
                    <a:cubicBezTo>
                      <a:pt x="0" y="33764"/>
                      <a:pt x="9738" y="43503"/>
                      <a:pt x="21752" y="43503"/>
                    </a:cubicBezTo>
                    <a:cubicBezTo>
                      <a:pt x="33764" y="43503"/>
                      <a:pt x="43503" y="33764"/>
                      <a:pt x="43503" y="21751"/>
                    </a:cubicBezTo>
                    <a:cubicBezTo>
                      <a:pt x="43503" y="9739"/>
                      <a:pt x="33764" y="0"/>
                      <a:pt x="21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50"/>
              <p:cNvSpPr/>
              <p:nvPr/>
            </p:nvSpPr>
            <p:spPr>
              <a:xfrm>
                <a:off x="4778200" y="2171500"/>
                <a:ext cx="714900" cy="714900"/>
              </a:xfrm>
              <a:custGeom>
                <a:avLst/>
                <a:gdLst/>
                <a:ahLst/>
                <a:cxnLst/>
                <a:rect l="l" t="t" r="r" b="b"/>
                <a:pathLst>
                  <a:path w="28596" h="28596" extrusionOk="0">
                    <a:moveTo>
                      <a:pt x="14299" y="0"/>
                    </a:moveTo>
                    <a:cubicBezTo>
                      <a:pt x="6403" y="0"/>
                      <a:pt x="1" y="6402"/>
                      <a:pt x="1" y="14298"/>
                    </a:cubicBezTo>
                    <a:cubicBezTo>
                      <a:pt x="1" y="22195"/>
                      <a:pt x="6403" y="28595"/>
                      <a:pt x="14299" y="28595"/>
                    </a:cubicBezTo>
                    <a:cubicBezTo>
                      <a:pt x="22195" y="28595"/>
                      <a:pt x="28596" y="22195"/>
                      <a:pt x="28596" y="14298"/>
                    </a:cubicBezTo>
                    <a:cubicBezTo>
                      <a:pt x="28596" y="6402"/>
                      <a:pt x="22195" y="0"/>
                      <a:pt x="142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50"/>
              <p:cNvSpPr/>
              <p:nvPr/>
            </p:nvSpPr>
            <p:spPr>
              <a:xfrm>
                <a:off x="4829100" y="2171500"/>
                <a:ext cx="714875" cy="714900"/>
              </a:xfrm>
              <a:custGeom>
                <a:avLst/>
                <a:gdLst/>
                <a:ahLst/>
                <a:cxnLst/>
                <a:rect l="l" t="t" r="r" b="b"/>
                <a:pathLst>
                  <a:path w="28595" h="28596" extrusionOk="0">
                    <a:moveTo>
                      <a:pt x="14297" y="0"/>
                    </a:moveTo>
                    <a:cubicBezTo>
                      <a:pt x="6401" y="0"/>
                      <a:pt x="0" y="6402"/>
                      <a:pt x="0" y="14298"/>
                    </a:cubicBezTo>
                    <a:cubicBezTo>
                      <a:pt x="0" y="22195"/>
                      <a:pt x="6401" y="28595"/>
                      <a:pt x="14297" y="28595"/>
                    </a:cubicBezTo>
                    <a:cubicBezTo>
                      <a:pt x="22193" y="28595"/>
                      <a:pt x="28595" y="22195"/>
                      <a:pt x="28595" y="14298"/>
                    </a:cubicBezTo>
                    <a:cubicBezTo>
                      <a:pt x="28595" y="6402"/>
                      <a:pt x="22193" y="0"/>
                      <a:pt x="14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1791;p42"/>
          <p:cNvSpPr txBox="1">
            <a:spLocks/>
          </p:cNvSpPr>
          <p:nvPr/>
        </p:nvSpPr>
        <p:spPr>
          <a:xfrm>
            <a:off x="5348789" y="977418"/>
            <a:ext cx="3096749" cy="1920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Teoretski osvrt na temu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Programski jezik </a:t>
            </a:r>
            <a:r>
              <a:rPr lang="pl-PL" sz="1600" i="1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Python</a:t>
            </a:r>
            <a:endParaRPr lang="pl-PL" sz="1600" dirty="0" smtClean="0">
              <a:solidFill>
                <a:schemeClr val="tx1"/>
              </a:solidFill>
              <a:latin typeface="Noto Sans" panose="020B0604020202020204" charset="0"/>
              <a:ea typeface="Noto Sans" panose="020B0604020202020204" charset="0"/>
              <a:cs typeface="Noto Sans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Osnove paralelizacije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Paralelizacija u </a:t>
            </a:r>
            <a:r>
              <a:rPr lang="pl-PL" sz="1600" i="1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Python</a:t>
            </a:r>
            <a:r>
              <a:rPr lang="pl-PL" sz="1600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-u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i="1" dirty="0" smtClean="0">
                <a:solidFill>
                  <a:schemeClr val="tx1"/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PyCharm 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Teoretski osvrt na temu</a:t>
            </a:r>
            <a:endParaRPr dirty="0"/>
          </a:p>
        </p:txBody>
      </p:sp>
      <p:sp>
        <p:nvSpPr>
          <p:cNvPr id="1920" name="Google Shape;1920;p43"/>
          <p:cNvSpPr txBox="1">
            <a:spLocks noGrp="1"/>
          </p:cNvSpPr>
          <p:nvPr>
            <p:ph type="subTitle" idx="1"/>
          </p:nvPr>
        </p:nvSpPr>
        <p:spPr>
          <a:xfrm>
            <a:off x="4422924" y="2818614"/>
            <a:ext cx="4001075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dirty="0" smtClean="0"/>
              <a:t>	</a:t>
            </a:r>
            <a:r>
              <a:rPr lang="en-US" dirty="0" err="1" smtClean="0"/>
              <a:t>Emergentna</a:t>
            </a:r>
            <a:r>
              <a:rPr lang="en-US" dirty="0" smtClean="0"/>
              <a:t> </a:t>
            </a:r>
            <a:r>
              <a:rPr lang="en-US" dirty="0" err="1"/>
              <a:t>svojstva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ključni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, </a:t>
            </a:r>
            <a:r>
              <a:rPr lang="en-US" dirty="0" err="1"/>
              <a:t>nastaju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lokalnih</a:t>
            </a:r>
            <a:r>
              <a:rPr lang="en-US" dirty="0"/>
              <a:t> </a:t>
            </a:r>
            <a:r>
              <a:rPr lang="en-US" dirty="0" err="1"/>
              <a:t>interakcija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nepredvidiva</a:t>
            </a:r>
            <a:r>
              <a:rPr lang="en-US" dirty="0"/>
              <a:t>, </a:t>
            </a:r>
            <a:r>
              <a:rPr lang="en-US" dirty="0" err="1"/>
              <a:t>ukazujući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samoorganizaciju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globalne</a:t>
            </a:r>
            <a:r>
              <a:rPr lang="en-US" dirty="0"/>
              <a:t> </a:t>
            </a:r>
            <a:r>
              <a:rPr lang="en-US" dirty="0" err="1"/>
              <a:t>efekte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921" name="Google Shape;1921;p43"/>
          <p:cNvSpPr txBox="1">
            <a:spLocks noGrp="1"/>
          </p:cNvSpPr>
          <p:nvPr>
            <p:ph type="subTitle" idx="2"/>
          </p:nvPr>
        </p:nvSpPr>
        <p:spPr>
          <a:xfrm>
            <a:off x="181429" y="1369153"/>
            <a:ext cx="4218002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b="1" dirty="0"/>
              <a:t>	</a:t>
            </a:r>
            <a:r>
              <a:rPr lang="en-US" b="1" dirty="0" smtClean="0"/>
              <a:t>Conway’s </a:t>
            </a:r>
            <a:r>
              <a:rPr lang="en-US" b="1" dirty="0"/>
              <a:t>Game of Life</a:t>
            </a:r>
            <a:r>
              <a:rPr lang="en-US" dirty="0"/>
              <a:t> je </a:t>
            </a:r>
            <a:r>
              <a:rPr lang="en-US" dirty="0" err="1"/>
              <a:t>klasičan</a:t>
            </a:r>
            <a:r>
              <a:rPr lang="en-US" dirty="0"/>
              <a:t> </a:t>
            </a:r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ćelijskog</a:t>
            </a:r>
            <a:r>
              <a:rPr lang="en-US" dirty="0"/>
              <a:t> automata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evoluciju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dvodimenzionalnoj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, </a:t>
            </a:r>
            <a:r>
              <a:rPr lang="en-US" dirty="0" err="1"/>
              <a:t>stvarajući</a:t>
            </a:r>
            <a:r>
              <a:rPr lang="en-US" dirty="0"/>
              <a:t> </a:t>
            </a:r>
            <a:r>
              <a:rPr lang="en-US" dirty="0" err="1"/>
              <a:t>kompleksne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jednostavnih</a:t>
            </a:r>
            <a:r>
              <a:rPr lang="en-US" dirty="0"/>
              <a:t> </a:t>
            </a:r>
            <a:r>
              <a:rPr lang="en-US" dirty="0" err="1"/>
              <a:t>početnih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1920;p43"/>
          <p:cNvSpPr txBox="1">
            <a:spLocks/>
          </p:cNvSpPr>
          <p:nvPr/>
        </p:nvSpPr>
        <p:spPr>
          <a:xfrm>
            <a:off x="4399431" y="1369153"/>
            <a:ext cx="4645977" cy="120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r>
              <a:rPr lang="sr-Latn-RS" dirty="0" smtClean="0"/>
              <a:t>	</a:t>
            </a:r>
            <a:r>
              <a:rPr lang="en-US" dirty="0" err="1" smtClean="0"/>
              <a:t>Ćelijski</a:t>
            </a:r>
            <a:r>
              <a:rPr lang="en-US" dirty="0" smtClean="0"/>
              <a:t> </a:t>
            </a:r>
            <a:r>
              <a:rPr lang="en-US" dirty="0" err="1"/>
              <a:t>automati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života</a:t>
            </a:r>
            <a:r>
              <a:rPr lang="en-US" dirty="0"/>
              <a:t>,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dublje</a:t>
            </a:r>
            <a:r>
              <a:rPr lang="en-US" dirty="0"/>
              <a:t> </a:t>
            </a:r>
            <a:r>
              <a:rPr lang="en-US" dirty="0" err="1"/>
              <a:t>razumijevanje</a:t>
            </a:r>
            <a:r>
              <a:rPr lang="en-US" dirty="0"/>
              <a:t> </a:t>
            </a:r>
            <a:r>
              <a:rPr lang="en-US" dirty="0" err="1"/>
              <a:t>evolucije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primjenjivi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, od </a:t>
            </a:r>
            <a:r>
              <a:rPr lang="en-US" dirty="0" err="1"/>
              <a:t>informatike</a:t>
            </a:r>
            <a:r>
              <a:rPr lang="en-US" dirty="0"/>
              <a:t> do </a:t>
            </a:r>
            <a:r>
              <a:rPr lang="en-US" dirty="0" err="1"/>
              <a:t>biologije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	</a:t>
            </a:r>
            <a:endParaRPr lang="sr-Latn-RS" dirty="0"/>
          </a:p>
        </p:txBody>
      </p:sp>
      <p:sp>
        <p:nvSpPr>
          <p:cNvPr id="25" name="Google Shape;1920;p43"/>
          <p:cNvSpPr txBox="1">
            <a:spLocks/>
          </p:cNvSpPr>
          <p:nvPr/>
        </p:nvSpPr>
        <p:spPr>
          <a:xfrm>
            <a:off x="125310" y="2818614"/>
            <a:ext cx="4645977" cy="114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None/>
              <a:defRPr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r>
              <a:rPr lang="sr-Latn-RS" dirty="0" smtClean="0"/>
              <a:t>	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diskretnost</a:t>
            </a:r>
            <a:r>
              <a:rPr lang="en-US" dirty="0"/>
              <a:t>, </a:t>
            </a:r>
            <a:r>
              <a:rPr lang="en-US" dirty="0" err="1"/>
              <a:t>lokalnost</a:t>
            </a:r>
            <a:r>
              <a:rPr lang="en-US" dirty="0"/>
              <a:t>, </a:t>
            </a:r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emergentna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paralelizacije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doprinosi</a:t>
            </a:r>
            <a:r>
              <a:rPr lang="en-US" dirty="0"/>
              <a:t> </a:t>
            </a:r>
            <a:r>
              <a:rPr lang="en-US" dirty="0" err="1"/>
              <a:t>efikasnosti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složenosti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56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Teoretski osvrt na temu</a:t>
            </a:r>
            <a:endParaRPr dirty="0"/>
          </a:p>
        </p:txBody>
      </p:sp>
      <p:sp>
        <p:nvSpPr>
          <p:cNvPr id="1921" name="Google Shape;1921;p43"/>
          <p:cNvSpPr txBox="1">
            <a:spLocks noGrp="1"/>
          </p:cNvSpPr>
          <p:nvPr>
            <p:ph type="subTitle" idx="2"/>
          </p:nvPr>
        </p:nvSpPr>
        <p:spPr>
          <a:xfrm>
            <a:off x="602343" y="1660023"/>
            <a:ext cx="5892799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en-US" b="1" dirty="0" err="1" smtClean="0"/>
              <a:t>Preživljavanje</a:t>
            </a:r>
            <a:r>
              <a:rPr lang="en-US" dirty="0"/>
              <a:t>: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ćelija</a:t>
            </a:r>
            <a:r>
              <a:rPr lang="en-US" dirty="0"/>
              <a:t> </a:t>
            </a:r>
            <a:r>
              <a:rPr lang="en-US" dirty="0" err="1"/>
              <a:t>ostaje</a:t>
            </a:r>
            <a:r>
              <a:rPr lang="en-US" dirty="0"/>
              <a:t>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2 </a:t>
            </a:r>
            <a:r>
              <a:rPr lang="en-US" dirty="0" err="1"/>
              <a:t>ili</a:t>
            </a:r>
            <a:r>
              <a:rPr lang="en-US" dirty="0"/>
              <a:t> 3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susjeda</a:t>
            </a:r>
            <a:r>
              <a:rPr lang="en-US" dirty="0"/>
              <a:t>.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b="1" dirty="0" err="1" smtClean="0"/>
              <a:t>Izolacija</a:t>
            </a:r>
            <a:r>
              <a:rPr lang="en-US" dirty="0"/>
              <a:t>: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ćelija</a:t>
            </a:r>
            <a:r>
              <a:rPr lang="en-US" dirty="0"/>
              <a:t> </a:t>
            </a:r>
            <a:r>
              <a:rPr lang="en-US" dirty="0" err="1"/>
              <a:t>umire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2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susjeda</a:t>
            </a:r>
            <a:r>
              <a:rPr lang="en-US" dirty="0"/>
              <a:t>.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b="1" dirty="0" err="1" smtClean="0"/>
              <a:t>Prenaseljenost</a:t>
            </a:r>
            <a:r>
              <a:rPr lang="en-US" dirty="0"/>
              <a:t>: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ćelija</a:t>
            </a:r>
            <a:r>
              <a:rPr lang="en-US" dirty="0"/>
              <a:t> </a:t>
            </a:r>
            <a:r>
              <a:rPr lang="en-US" dirty="0" err="1"/>
              <a:t>umire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3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susjeda</a:t>
            </a:r>
            <a:r>
              <a:rPr lang="en-US" dirty="0"/>
              <a:t>.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b="1" dirty="0" err="1" smtClean="0"/>
              <a:t>Oživljavanje</a:t>
            </a:r>
            <a:r>
              <a:rPr lang="en-US" dirty="0"/>
              <a:t>: </a:t>
            </a:r>
            <a:r>
              <a:rPr lang="en-US" dirty="0" err="1"/>
              <a:t>Mrtva</a:t>
            </a:r>
            <a:r>
              <a:rPr lang="en-US" dirty="0"/>
              <a:t> </a:t>
            </a:r>
            <a:r>
              <a:rPr lang="en-US" dirty="0" err="1"/>
              <a:t>ćelija</a:t>
            </a:r>
            <a:r>
              <a:rPr lang="en-US" dirty="0"/>
              <a:t>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živa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3 </a:t>
            </a:r>
            <a:r>
              <a:rPr lang="en-US" dirty="0" err="1" smtClean="0"/>
              <a:t>živa</a:t>
            </a:r>
            <a:r>
              <a:rPr lang="sr-Latn-RS" dirty="0"/>
              <a:t> </a:t>
            </a:r>
            <a:r>
              <a:rPr lang="en-US" dirty="0" err="1" smtClean="0"/>
              <a:t>susjeda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86463" y="1074388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>
                <a:solidFill>
                  <a:schemeClr val="tx1"/>
                </a:solidFill>
              </a:rPr>
              <a:t>Pravila igre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Conway's Game of Life - Apps on Google Play"/>
          <p:cNvSpPr>
            <a:spLocks noChangeAspect="1" noChangeArrowheads="1"/>
          </p:cNvSpPr>
          <p:nvPr/>
        </p:nvSpPr>
        <p:spPr bwMode="auto">
          <a:xfrm>
            <a:off x="155574" y="-144463"/>
            <a:ext cx="861567" cy="28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9" y="695069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Teoretski osvrt na temu</a:t>
            </a:r>
            <a:endParaRPr dirty="0"/>
          </a:p>
        </p:txBody>
      </p:sp>
      <p:sp>
        <p:nvSpPr>
          <p:cNvPr id="1921" name="Google Shape;1921;p43"/>
          <p:cNvSpPr txBox="1">
            <a:spLocks noGrp="1"/>
          </p:cNvSpPr>
          <p:nvPr>
            <p:ph type="subTitle" idx="2"/>
          </p:nvPr>
        </p:nvSpPr>
        <p:spPr>
          <a:xfrm>
            <a:off x="602343" y="1660023"/>
            <a:ext cx="5892799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Testiranje i verifikacija algoritama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Simulacija bioloških sistema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Računarska grafika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Istraživanje složenih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sr-Latn-RS" dirty="0" smtClean="0"/>
              <a:t>Učenje i obrazovanje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922" name="Google Shape;1922;p43"/>
          <p:cNvGrpSpPr/>
          <p:nvPr/>
        </p:nvGrpSpPr>
        <p:grpSpPr>
          <a:xfrm>
            <a:off x="1297752" y="4066796"/>
            <a:ext cx="1725423" cy="556879"/>
            <a:chOff x="1297752" y="4066796"/>
            <a:chExt cx="1725423" cy="556879"/>
          </a:xfrm>
        </p:grpSpPr>
        <p:sp>
          <p:nvSpPr>
            <p:cNvPr id="1923" name="Google Shape;1923;p43"/>
            <p:cNvSpPr/>
            <p:nvPr/>
          </p:nvSpPr>
          <p:spPr>
            <a:xfrm>
              <a:off x="2099800" y="4206450"/>
              <a:ext cx="923375" cy="417225"/>
            </a:xfrm>
            <a:custGeom>
              <a:avLst/>
              <a:gdLst/>
              <a:ahLst/>
              <a:cxnLst/>
              <a:rect l="l" t="t" r="r" b="b"/>
              <a:pathLst>
                <a:path w="36935" h="16689" extrusionOk="0">
                  <a:moveTo>
                    <a:pt x="0" y="0"/>
                  </a:moveTo>
                  <a:lnTo>
                    <a:pt x="36935" y="0"/>
                  </a:lnTo>
                  <a:lnTo>
                    <a:pt x="36935" y="16689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24" name="Google Shape;1924;p43"/>
            <p:cNvGrpSpPr/>
            <p:nvPr/>
          </p:nvGrpSpPr>
          <p:grpSpPr>
            <a:xfrm>
              <a:off x="1297752" y="4066796"/>
              <a:ext cx="899923" cy="288735"/>
              <a:chOff x="1133575" y="3018825"/>
              <a:chExt cx="1093600" cy="350875"/>
            </a:xfrm>
          </p:grpSpPr>
          <p:sp>
            <p:nvSpPr>
              <p:cNvPr id="1925" name="Google Shape;1925;p43"/>
              <p:cNvSpPr/>
              <p:nvPr/>
            </p:nvSpPr>
            <p:spPr>
              <a:xfrm>
                <a:off x="1264625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6" y="7272"/>
                    </a:lnTo>
                    <a:lnTo>
                      <a:pt x="145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3"/>
              <p:cNvSpPr/>
              <p:nvPr/>
            </p:nvSpPr>
            <p:spPr>
              <a:xfrm>
                <a:off x="1236050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5665" y="9557"/>
                    </a:lnTo>
                    <a:lnTo>
                      <a:pt x="5665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5" y="2288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3"/>
              <p:cNvSpPr/>
              <p:nvPr/>
            </p:nvSpPr>
            <p:spPr>
              <a:xfrm>
                <a:off x="1514750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8" y="2288"/>
                    </a:lnTo>
                    <a:lnTo>
                      <a:pt x="3378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3"/>
              <p:cNvSpPr/>
              <p:nvPr/>
            </p:nvSpPr>
            <p:spPr>
              <a:xfrm>
                <a:off x="1189675" y="3070450"/>
                <a:ext cx="464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558" extrusionOk="0">
                    <a:moveTo>
                      <a:pt x="1" y="1"/>
                    </a:moveTo>
                    <a:lnTo>
                      <a:pt x="1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3"/>
              <p:cNvSpPr/>
              <p:nvPr/>
            </p:nvSpPr>
            <p:spPr>
              <a:xfrm>
                <a:off x="1468350" y="3070450"/>
                <a:ext cx="464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8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886" y="1144"/>
                    </a:lnTo>
                    <a:lnTo>
                      <a:pt x="886" y="2288"/>
                    </a:lnTo>
                    <a:lnTo>
                      <a:pt x="1856" y="2288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3"/>
              <p:cNvSpPr/>
              <p:nvPr/>
            </p:nvSpPr>
            <p:spPr>
              <a:xfrm>
                <a:off x="1468350" y="3252225"/>
                <a:ext cx="4642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287" extrusionOk="0">
                    <a:moveTo>
                      <a:pt x="886" y="1"/>
                    </a:moveTo>
                    <a:lnTo>
                      <a:pt x="886" y="1144"/>
                    </a:lnTo>
                    <a:lnTo>
                      <a:pt x="0" y="1144"/>
                    </a:lnTo>
                    <a:lnTo>
                      <a:pt x="0" y="2286"/>
                    </a:lnTo>
                    <a:lnTo>
                      <a:pt x="1856" y="2286"/>
                    </a:lnTo>
                    <a:lnTo>
                      <a:pt x="1856" y="1144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3"/>
              <p:cNvSpPr/>
              <p:nvPr/>
            </p:nvSpPr>
            <p:spPr>
              <a:xfrm>
                <a:off x="1783350" y="3099025"/>
                <a:ext cx="363150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7272" extrusionOk="0">
                    <a:moveTo>
                      <a:pt x="0" y="1"/>
                    </a:moveTo>
                    <a:lnTo>
                      <a:pt x="0" y="7272"/>
                    </a:lnTo>
                    <a:lnTo>
                      <a:pt x="14525" y="7272"/>
                    </a:lnTo>
                    <a:lnTo>
                      <a:pt x="1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3"/>
              <p:cNvSpPr/>
              <p:nvPr/>
            </p:nvSpPr>
            <p:spPr>
              <a:xfrm>
                <a:off x="1754775" y="3070450"/>
                <a:ext cx="1416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5664" y="9557"/>
                    </a:lnTo>
                    <a:lnTo>
                      <a:pt x="5664" y="7272"/>
                    </a:lnTo>
                    <a:lnTo>
                      <a:pt x="2287" y="7272"/>
                    </a:lnTo>
                    <a:lnTo>
                      <a:pt x="2287" y="2288"/>
                    </a:lnTo>
                    <a:lnTo>
                      <a:pt x="5664" y="2288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3"/>
              <p:cNvSpPr/>
              <p:nvPr/>
            </p:nvSpPr>
            <p:spPr>
              <a:xfrm>
                <a:off x="2033475" y="3070450"/>
                <a:ext cx="141600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9558" extrusionOk="0">
                    <a:moveTo>
                      <a:pt x="0" y="1"/>
                    </a:moveTo>
                    <a:lnTo>
                      <a:pt x="0" y="2288"/>
                    </a:lnTo>
                    <a:lnTo>
                      <a:pt x="3377" y="2288"/>
                    </a:lnTo>
                    <a:lnTo>
                      <a:pt x="3377" y="7272"/>
                    </a:lnTo>
                    <a:lnTo>
                      <a:pt x="0" y="7272"/>
                    </a:lnTo>
                    <a:lnTo>
                      <a:pt x="0" y="9557"/>
                    </a:lnTo>
                    <a:lnTo>
                      <a:pt x="5663" y="9557"/>
                    </a:lnTo>
                    <a:lnTo>
                      <a:pt x="56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3"/>
              <p:cNvSpPr/>
              <p:nvPr/>
            </p:nvSpPr>
            <p:spPr>
              <a:xfrm>
                <a:off x="1708375" y="3070450"/>
                <a:ext cx="46425" cy="2389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558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856" y="9557"/>
                    </a:lnTo>
                    <a:lnTo>
                      <a:pt x="18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3"/>
              <p:cNvSpPr/>
              <p:nvPr/>
            </p:nvSpPr>
            <p:spPr>
              <a:xfrm>
                <a:off x="1987025" y="3070450"/>
                <a:ext cx="464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8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888" y="1144"/>
                    </a:lnTo>
                    <a:lnTo>
                      <a:pt x="888" y="2288"/>
                    </a:lnTo>
                    <a:lnTo>
                      <a:pt x="1858" y="2288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3"/>
              <p:cNvSpPr/>
              <p:nvPr/>
            </p:nvSpPr>
            <p:spPr>
              <a:xfrm>
                <a:off x="1987025" y="3252225"/>
                <a:ext cx="46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287" extrusionOk="0">
                    <a:moveTo>
                      <a:pt x="888" y="1"/>
                    </a:moveTo>
                    <a:lnTo>
                      <a:pt x="888" y="1144"/>
                    </a:lnTo>
                    <a:lnTo>
                      <a:pt x="1" y="1144"/>
                    </a:lnTo>
                    <a:lnTo>
                      <a:pt x="1" y="2286"/>
                    </a:lnTo>
                    <a:lnTo>
                      <a:pt x="1858" y="2286"/>
                    </a:lnTo>
                    <a:lnTo>
                      <a:pt x="1858" y="1144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3"/>
              <p:cNvSpPr/>
              <p:nvPr/>
            </p:nvSpPr>
            <p:spPr>
              <a:xfrm>
                <a:off x="1133575" y="3018825"/>
                <a:ext cx="109360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43744" h="14035" extrusionOk="0">
                    <a:moveTo>
                      <a:pt x="42624" y="737"/>
                    </a:moveTo>
                    <a:cubicBezTo>
                      <a:pt x="42835" y="737"/>
                      <a:pt x="43007" y="909"/>
                      <a:pt x="43007" y="1120"/>
                    </a:cubicBezTo>
                    <a:lnTo>
                      <a:pt x="43007" y="12914"/>
                    </a:lnTo>
                    <a:cubicBezTo>
                      <a:pt x="43007" y="13126"/>
                      <a:pt x="42835" y="13298"/>
                      <a:pt x="42624" y="13298"/>
                    </a:cubicBezTo>
                    <a:lnTo>
                      <a:pt x="1121" y="13298"/>
                    </a:lnTo>
                    <a:cubicBezTo>
                      <a:pt x="908" y="13298"/>
                      <a:pt x="737" y="13126"/>
                      <a:pt x="737" y="12914"/>
                    </a:cubicBezTo>
                    <a:lnTo>
                      <a:pt x="737" y="1120"/>
                    </a:lnTo>
                    <a:cubicBezTo>
                      <a:pt x="737" y="909"/>
                      <a:pt x="908" y="737"/>
                      <a:pt x="1121" y="737"/>
                    </a:cubicBezTo>
                    <a:close/>
                    <a:moveTo>
                      <a:pt x="1121" y="1"/>
                    </a:moveTo>
                    <a:cubicBezTo>
                      <a:pt x="503" y="1"/>
                      <a:pt x="0" y="503"/>
                      <a:pt x="0" y="1120"/>
                    </a:cubicBezTo>
                    <a:lnTo>
                      <a:pt x="0" y="12914"/>
                    </a:lnTo>
                    <a:cubicBezTo>
                      <a:pt x="0" y="13532"/>
                      <a:pt x="503" y="14035"/>
                      <a:pt x="1121" y="14035"/>
                    </a:cubicBezTo>
                    <a:lnTo>
                      <a:pt x="42624" y="14035"/>
                    </a:lnTo>
                    <a:cubicBezTo>
                      <a:pt x="43241" y="14035"/>
                      <a:pt x="43743" y="13532"/>
                      <a:pt x="43743" y="12914"/>
                    </a:cubicBezTo>
                    <a:lnTo>
                      <a:pt x="43743" y="1120"/>
                    </a:lnTo>
                    <a:cubicBezTo>
                      <a:pt x="43743" y="503"/>
                      <a:pt x="43241" y="1"/>
                      <a:pt x="426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86463" y="1074388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>
                <a:solidFill>
                  <a:schemeClr val="tx1"/>
                </a:solidFill>
              </a:rPr>
              <a:t>Primjene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Conway's Game of Life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9" y="695069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mechanical Engineering Major for College by Slidesgo">
  <a:themeElements>
    <a:clrScheme name="Simple Light">
      <a:dk1>
        <a:srgbClr val="FFFFFF"/>
      </a:dk1>
      <a:lt1>
        <a:srgbClr val="3F425C"/>
      </a:lt1>
      <a:dk2>
        <a:srgbClr val="646DC9"/>
      </a:dk2>
      <a:lt2>
        <a:srgbClr val="8E91DA"/>
      </a:lt2>
      <a:accent1>
        <a:srgbClr val="4E7C61"/>
      </a:accent1>
      <a:accent2>
        <a:srgbClr val="6BAA85"/>
      </a:accent2>
      <a:accent3>
        <a:srgbClr val="FAC671"/>
      </a:accent3>
      <a:accent4>
        <a:srgbClr val="CE9740"/>
      </a:accent4>
      <a:accent5>
        <a:srgbClr val="77594F"/>
      </a:accent5>
      <a:accent6>
        <a:srgbClr val="D8D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849</Words>
  <Application>Microsoft Office PowerPoint</Application>
  <PresentationFormat>On-screen Show (16:9)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Albert Sans SemiBold</vt:lpstr>
      <vt:lpstr>Nunito Light</vt:lpstr>
      <vt:lpstr>Arial</vt:lpstr>
      <vt:lpstr>Proxima Nova</vt:lpstr>
      <vt:lpstr>Noto Sans</vt:lpstr>
      <vt:lpstr>Courier New</vt:lpstr>
      <vt:lpstr>Bebas Neue</vt:lpstr>
      <vt:lpstr>Wingdings</vt:lpstr>
      <vt:lpstr>Anaheim</vt:lpstr>
      <vt:lpstr>Electromechanical Engineering Major for College by Slidesgo</vt:lpstr>
      <vt:lpstr>Slidesgo Final Pages</vt:lpstr>
      <vt:lpstr>Paralelizacija Conway’s Game of Life</vt:lpstr>
      <vt:lpstr>SADRŽAJ</vt:lpstr>
      <vt:lpstr>Uvod</vt:lpstr>
      <vt:lpstr>Uvod u temu</vt:lpstr>
      <vt:lpstr>Istraživački pristup i doprinosi rada</vt:lpstr>
      <vt:lpstr>Teoretski dio</vt:lpstr>
      <vt:lpstr>Teoretski osvrt na temu</vt:lpstr>
      <vt:lpstr>Teoretski osvrt na temu</vt:lpstr>
      <vt:lpstr>Teoretski osvrt na temu</vt:lpstr>
      <vt:lpstr>Programski jezik Python</vt:lpstr>
      <vt:lpstr>Programski jezik Python</vt:lpstr>
      <vt:lpstr>Programski jezik Python</vt:lpstr>
      <vt:lpstr>Osnove paralelizacije</vt:lpstr>
      <vt:lpstr>Osnove paralelizacije</vt:lpstr>
      <vt:lpstr>Paralelizacija u Python-u</vt:lpstr>
      <vt:lpstr>PyCharm IDE</vt:lpstr>
      <vt:lpstr>PowerPoint Presentation</vt:lpstr>
      <vt:lpstr>Izbor tehnologija</vt:lpstr>
      <vt:lpstr>Implementacija</vt:lpstr>
      <vt:lpstr>Upotreba aplikacije</vt:lpstr>
      <vt:lpstr>Testiranje</vt:lpstr>
      <vt:lpstr>ZAKLJUČAK</vt:lpstr>
      <vt:lpstr>ZAKLJUČAK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Paralelizacija Conway’s Game of Life</dc:title>
  <cp:lastModifiedBy>Microsoft account</cp:lastModifiedBy>
  <cp:revision>23</cp:revision>
  <dcterms:modified xsi:type="dcterms:W3CDTF">2024-06-15T19:31:28Z</dcterms:modified>
</cp:coreProperties>
</file>