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C86D-FB63-422E-9F9D-3A58881BE0D9}" type="datetimeFigureOut">
              <a:rPr lang="de-AT" smtClean="0"/>
              <a:t>24.09.2014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7F49C-2EFD-4D8A-83A8-B65612749C6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33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F49C-2EFD-4D8A-83A8-B65612749C6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21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25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080000"/>
            <a:ext cx="10515600" cy="50969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36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61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27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60000"/>
            <a:ext cx="10515600" cy="599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48431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080000"/>
            <a:ext cx="5181600" cy="527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080000"/>
            <a:ext cx="5181600" cy="527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35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800000"/>
            <a:ext cx="5157787" cy="43896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800000"/>
            <a:ext cx="5183188" cy="4389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4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0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4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36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42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A01</a:t>
            </a:r>
            <a:br>
              <a:rPr lang="de-AT" dirty="0" smtClean="0"/>
            </a:br>
            <a:r>
              <a:rPr lang="de-AT" dirty="0" smtClean="0"/>
              <a:t>Roboterfabrik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SSteinkellner</a:t>
            </a:r>
          </a:p>
          <a:p>
            <a:r>
              <a:rPr lang="de-AT" dirty="0" err="1" smtClean="0"/>
              <a:t>MKritzl</a:t>
            </a:r>
            <a:endParaRPr lang="de-AT" dirty="0" smtClean="0"/>
          </a:p>
          <a:p>
            <a:r>
              <a:rPr lang="de-AT" dirty="0" err="1" smtClean="0"/>
              <a:t>SErceg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0264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Aufgabenteilung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1800" dirty="0" smtClean="0"/>
              <a:t>wir haben eine liste erstellt, um einzutragen, was zu tun ist und wer welches wissen schon besitzt, bzw. welchen Teil der Aufgabe erfüllen kann</a:t>
            </a:r>
            <a:endParaRPr lang="de-AT" sz="18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2</a:t>
            </a:fld>
            <a:endParaRPr lang="de-AT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00096"/>
              </p:ext>
            </p:extLst>
          </p:nvPr>
        </p:nvGraphicFramePr>
        <p:xfrm>
          <a:off x="838200" y="1733457"/>
          <a:ext cx="10515599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83817"/>
                <a:gridCol w="1410594"/>
                <a:gridCol w="1410594"/>
                <a:gridCol w="141059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Aufgabe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Steinkellner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Kritzl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Erceg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OS: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dirty="0" smtClean="0"/>
                        <a:t>File-/Directory-operationen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Files einlesen/verändern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PRNG </a:t>
                      </a:r>
                      <a:r>
                        <a:rPr lang="de-AT" baseline="30000" dirty="0" smtClean="0"/>
                        <a:t>1)</a:t>
                      </a:r>
                      <a:endParaRPr lang="de-AT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Sortier-</a:t>
                      </a:r>
                      <a:r>
                        <a:rPr lang="de-AT" dirty="0" err="1" smtClean="0"/>
                        <a:t>Algorythmus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ExecutorService</a:t>
                      </a:r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de-AT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ThreadPools</a:t>
                      </a:r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de-AT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Exceptions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 </a:t>
                      </a:r>
                      <a:r>
                        <a:rPr lang="de-AT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de-AT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38200" y="6079351"/>
            <a:ext cx="3278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1) Kopierte Abkürzungen/Begriffe aus der Angabe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2349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code-aufteilung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7483"/>
              </p:ext>
            </p:extLst>
          </p:nvPr>
        </p:nvGraphicFramePr>
        <p:xfrm>
          <a:off x="838200" y="894731"/>
          <a:ext cx="10515599" cy="4079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83817"/>
                <a:gridCol w="1410594"/>
                <a:gridCol w="1410594"/>
                <a:gridCol w="141059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Klasse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Steinkellner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err="1" smtClean="0"/>
                        <a:t>Kritzl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err="1" smtClean="0"/>
                        <a:t>Erceg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Simulation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aseline="0" dirty="0" smtClean="0"/>
                        <a:t>Sekretariat</a:t>
                      </a:r>
                      <a:endParaRPr lang="de-AT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aseline="0" dirty="0" smtClean="0"/>
                        <a:t>Mitarbeiter</a:t>
                      </a:r>
                      <a:endParaRPr lang="de-AT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Lagermitarbeiter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aseline="0" dirty="0" smtClean="0"/>
                        <a:t>Montagemitarbeiter</a:t>
                      </a:r>
                      <a:endParaRPr lang="de-AT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Lieferant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Bauplan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smtClean="0"/>
                        <a:t>Dateizugriff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Log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err="1" smtClean="0"/>
                        <a:t>Watchdog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73739"/>
      </p:ext>
    </p:extLst>
  </p:cSld>
  <p:clrMapOvr>
    <a:masterClrMapping/>
  </p:clrMapOvr>
</p:sld>
</file>

<file path=ppt/theme/theme1.xml><?xml version="1.0" encoding="utf-8"?>
<a:theme xmlns:a="http://schemas.openxmlformats.org/drawingml/2006/main" name="Mitsch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06BF0240-6205-4033-BDE3-61CC1ECE4688}" vid="{421B489E-EF63-4590-B7A3-63197E32F5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Mitschrift</Template>
  <TotalTime>0</TotalTime>
  <Words>105</Words>
  <Application>Microsoft Office PowerPoint</Application>
  <PresentationFormat>Breitbild</PresentationFormat>
  <Paragraphs>51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Mitschrift</vt:lpstr>
      <vt:lpstr>A01 Roboterfabrik</vt:lpstr>
      <vt:lpstr>Aufgabenteilung</vt:lpstr>
      <vt:lpstr>code-aufteilung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Steinkellner</dc:creator>
  <cp:lastModifiedBy>Sebastian Steinkellner</cp:lastModifiedBy>
  <cp:revision>29</cp:revision>
  <dcterms:created xsi:type="dcterms:W3CDTF">2014-09-04T18:16:40Z</dcterms:created>
  <dcterms:modified xsi:type="dcterms:W3CDTF">2014-09-24T15:58:53Z</dcterms:modified>
</cp:coreProperties>
</file>