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6C86D-FB63-422E-9F9D-3A58881BE0D9}" type="datetimeFigureOut">
              <a:rPr lang="de-AT" smtClean="0"/>
              <a:t>24.09.2014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7F49C-2EFD-4D8A-83A8-B65612749C6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9332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7F49C-2EFD-4D8A-83A8-B65612749C64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821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09.2014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ssteinkellner, mkritzl, serceg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52FA-FC0A-44F6-9706-AF66C8F44D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257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09.2014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ssteinkellner, mkritzl, serceg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52FA-FC0A-44F6-9706-AF66C8F44D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124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80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1080000"/>
            <a:ext cx="10515600" cy="509696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09.2014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ssteinkellner, mkritzl, serceg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52FA-FC0A-44F6-9706-AF66C8F44D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936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09.2014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ssteinkellner, mkritzl, serceg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52FA-FC0A-44F6-9706-AF66C8F44D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614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80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080000"/>
            <a:ext cx="10515600" cy="52763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09.2014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ssteinkellner, mkritzl, serceg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52FA-FC0A-44F6-9706-AF66C8F44D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2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360000"/>
            <a:ext cx="10515600" cy="59963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09.2014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ssteinkellner, mkritzl, serceg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52FA-FC0A-44F6-9706-AF66C8F44D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484317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09.2014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ssteinkellner, mkritzl, serceg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52FA-FC0A-44F6-9706-AF66C8F44D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7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80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080000"/>
            <a:ext cx="5181600" cy="52763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080000"/>
            <a:ext cx="5181600" cy="52763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09.2014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ssteinkellner, mkritzl, serceg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52FA-FC0A-44F6-9706-AF66C8F44D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350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080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080000"/>
            <a:ext cx="5157787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1800000"/>
            <a:ext cx="5157787" cy="43896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080000"/>
            <a:ext cx="5183188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1800000"/>
            <a:ext cx="5183188" cy="4389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09.2014</a:t>
            </a:r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ssteinkellner, mkritzl, serceg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52FA-FC0A-44F6-9706-AF66C8F44D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044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80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09.2014</a:t>
            </a:r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ssteinkellner, mkritzl, serceg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52FA-FC0A-44F6-9706-AF66C8F44D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903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09.2014</a:t>
            </a:r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ssteinkellner, mkritzl, serceg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52FA-FC0A-44F6-9706-AF66C8F44D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248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09.2014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ssteinkellner, mkritzl, serceg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52FA-FC0A-44F6-9706-AF66C8F44D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6367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09.2014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smtClean="0"/>
              <a:t>ssteinkellner, mkritzl, serceg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C52FA-FC0A-44F6-9706-AF66C8F44D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642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A01</a:t>
            </a:r>
            <a:br>
              <a:rPr lang="de-AT" dirty="0" smtClean="0"/>
            </a:br>
            <a:r>
              <a:rPr lang="de-AT" dirty="0" smtClean="0"/>
              <a:t>Roboterfabrik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SSteinkellner</a:t>
            </a:r>
          </a:p>
          <a:p>
            <a:r>
              <a:rPr lang="de-AT" dirty="0" err="1" smtClean="0"/>
              <a:t>MKritzl</a:t>
            </a:r>
            <a:endParaRPr lang="de-AT" dirty="0" smtClean="0"/>
          </a:p>
          <a:p>
            <a:r>
              <a:rPr lang="de-AT" dirty="0" err="1" smtClean="0"/>
              <a:t>SErceg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02648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Aufgabenteilung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1800" dirty="0" smtClean="0"/>
              <a:t>wir haben eine liste erstellt, um einzutragen, was zu tun ist und wer welches wissen schon besitzt, bzw. welchen Teil der Aufgabe erfüllen kann</a:t>
            </a:r>
            <a:endParaRPr lang="de-AT" sz="180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09.2014</a:t>
            </a:r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ssteinkellner, mkritzl, serceg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52FA-FC0A-44F6-9706-AF66C8F44DCF}" type="slidenum">
              <a:rPr lang="de-AT" smtClean="0"/>
              <a:t>2</a:t>
            </a:fld>
            <a:endParaRPr lang="de-AT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600096"/>
              </p:ext>
            </p:extLst>
          </p:nvPr>
        </p:nvGraphicFramePr>
        <p:xfrm>
          <a:off x="838200" y="1733457"/>
          <a:ext cx="10515599" cy="33375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6283817"/>
                <a:gridCol w="1410594"/>
                <a:gridCol w="1410594"/>
                <a:gridCol w="1410594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Aufgabe</a:t>
                      </a:r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Steinkellner</a:t>
                      </a:r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Kritzl</a:t>
                      </a:r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Erceg</a:t>
                      </a:r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OS: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dirty="0" smtClean="0"/>
                        <a:t>File-/Directory-operationen</a:t>
                      </a:r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/>
                        <a:t>Files einlesen/verändern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/>
                        <a:t>PRNG </a:t>
                      </a:r>
                      <a:r>
                        <a:rPr lang="de-AT" baseline="30000" dirty="0" smtClean="0"/>
                        <a:t>1)</a:t>
                      </a:r>
                      <a:endParaRPr lang="de-AT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Sortier-</a:t>
                      </a:r>
                      <a:r>
                        <a:rPr lang="de-AT" dirty="0" err="1" smtClean="0"/>
                        <a:t>Algorythmus</a:t>
                      </a:r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/>
                        <a:t>Threads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ExecutorService</a:t>
                      </a:r>
                      <a:r>
                        <a:rPr lang="de-AT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mit </a:t>
                      </a:r>
                      <a:r>
                        <a:rPr lang="de-AT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ThreadPools</a:t>
                      </a:r>
                      <a:r>
                        <a:rPr lang="de-AT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  <a:endParaRPr lang="de-AT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Exceptions</a:t>
                      </a:r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Log4J </a:t>
                      </a:r>
                      <a:r>
                        <a:rPr lang="de-AT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  <a:endParaRPr lang="de-AT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838200" y="6079351"/>
            <a:ext cx="3278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1) Kopierte Abkürzungen/Begriffe aus der Angabe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23493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code-aufteilung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09.2014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ssteinkellner, mkritzl, serceg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52FA-FC0A-44F6-9706-AF66C8F44DCF}" type="slidenum">
              <a:rPr lang="de-AT" smtClean="0"/>
              <a:t>3</a:t>
            </a:fld>
            <a:endParaRPr lang="de-AT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397483"/>
              </p:ext>
            </p:extLst>
          </p:nvPr>
        </p:nvGraphicFramePr>
        <p:xfrm>
          <a:off x="838200" y="894731"/>
          <a:ext cx="10515599" cy="40792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6283817"/>
                <a:gridCol w="1410594"/>
                <a:gridCol w="1410594"/>
                <a:gridCol w="1410594"/>
              </a:tblGrid>
              <a:tr h="370840">
                <a:tc>
                  <a:txBody>
                    <a:bodyPr/>
                    <a:lstStyle/>
                    <a:p>
                      <a:r>
                        <a:rPr lang="de-AT" baseline="0" dirty="0" smtClean="0"/>
                        <a:t>Klasse</a:t>
                      </a:r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AT" baseline="0" dirty="0" smtClean="0"/>
                        <a:t>Steinkellner</a:t>
                      </a:r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AT" baseline="0" dirty="0" err="1" smtClean="0"/>
                        <a:t>Kritzl</a:t>
                      </a:r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AT" baseline="0" dirty="0" err="1" smtClean="0"/>
                        <a:t>Erceg</a:t>
                      </a:r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baseline="0" dirty="0" smtClean="0"/>
                        <a:t>Simulation</a:t>
                      </a:r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AT" baseline="0" dirty="0" smtClean="0"/>
                        <a:t>x</a:t>
                      </a:r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baseline="0" dirty="0" smtClean="0"/>
                        <a:t>Sekretariat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AT" baseline="0" dirty="0" smtClean="0"/>
                        <a:t>x</a:t>
                      </a:r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baseline="0" dirty="0" smtClean="0"/>
                        <a:t>Mitarbeiter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AT" baseline="0" dirty="0" smtClean="0"/>
                        <a:t>x</a:t>
                      </a:r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baseline="0" dirty="0" smtClean="0"/>
                        <a:t>Lagermitarbeiter</a:t>
                      </a:r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AT" baseline="0" dirty="0" smtClean="0"/>
                        <a:t>x</a:t>
                      </a:r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baseline="0" dirty="0" smtClean="0"/>
                        <a:t>Montagemitarbeiter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AT" baseline="0" dirty="0" smtClean="0"/>
                        <a:t>x</a:t>
                      </a:r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baseline="0" dirty="0" smtClean="0"/>
                        <a:t>Lieferant</a:t>
                      </a:r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AT" baseline="0" dirty="0" smtClean="0"/>
                        <a:t>x</a:t>
                      </a:r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baseline="0" dirty="0" smtClean="0"/>
                        <a:t>Bauplan</a:t>
                      </a:r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AT" baseline="0" dirty="0" smtClean="0"/>
                        <a:t>x</a:t>
                      </a:r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baseline="0" smtClean="0"/>
                        <a:t>Dateizugriff</a:t>
                      </a:r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AT" baseline="0" dirty="0" smtClean="0"/>
                        <a:t>x</a:t>
                      </a:r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baseline="0" dirty="0" smtClean="0"/>
                        <a:t>Log</a:t>
                      </a:r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AT" baseline="0" dirty="0" smtClean="0"/>
                        <a:t>x</a:t>
                      </a:r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baseline="0" dirty="0" err="1" smtClean="0"/>
                        <a:t>Watchdog</a:t>
                      </a:r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AT" baseline="0" dirty="0" smtClean="0"/>
                        <a:t>x</a:t>
                      </a:r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AT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073739"/>
      </p:ext>
    </p:extLst>
  </p:cSld>
  <p:clrMapOvr>
    <a:masterClrMapping/>
  </p:clrMapOvr>
</p:sld>
</file>

<file path=ppt/theme/theme1.xml><?xml version="1.0" encoding="utf-8"?>
<a:theme xmlns:a="http://schemas.openxmlformats.org/drawingml/2006/main" name="Mitschrif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2" id="{06BF0240-6205-4033-BDE3-61CC1ECE4688}" vid="{421B489E-EF63-4590-B7A3-63197E32F5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Mitschrift</Template>
  <TotalTime>0</TotalTime>
  <Words>105</Words>
  <Application>Microsoft Office PowerPoint</Application>
  <PresentationFormat>Breitbild</PresentationFormat>
  <Paragraphs>51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Mitschrift</vt:lpstr>
      <vt:lpstr>A01 Roboterfabrik</vt:lpstr>
      <vt:lpstr>Aufgabenteilung</vt:lpstr>
      <vt:lpstr>code-aufteilung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Steinkellner</dc:creator>
  <cp:lastModifiedBy>Sebastian Steinkellner</cp:lastModifiedBy>
  <cp:revision>29</cp:revision>
  <dcterms:created xsi:type="dcterms:W3CDTF">2014-09-04T18:16:40Z</dcterms:created>
  <dcterms:modified xsi:type="dcterms:W3CDTF">2014-09-24T17:19:35Z</dcterms:modified>
</cp:coreProperties>
</file>