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6C86D-FB63-422E-9F9D-3A58881BE0D9}" type="datetimeFigureOut">
              <a:rPr lang="de-AT" smtClean="0"/>
              <a:t>22.09.2014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7F49C-2EFD-4D8A-83A8-B65612749C6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33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7F49C-2EFD-4D8A-83A8-B65612749C6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21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61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67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35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1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35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88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861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55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460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79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856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A01</a:t>
            </a:r>
            <a:br>
              <a:rPr lang="de-AT" dirty="0" smtClean="0"/>
            </a:br>
            <a:r>
              <a:rPr lang="de-AT" dirty="0" smtClean="0"/>
              <a:t>Roboterfabrik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SSteinkellner</a:t>
            </a:r>
          </a:p>
          <a:p>
            <a:r>
              <a:rPr lang="de-AT" dirty="0" err="1" smtClean="0"/>
              <a:t>MKritzl</a:t>
            </a:r>
            <a:endParaRPr lang="de-AT" dirty="0" smtClean="0"/>
          </a:p>
          <a:p>
            <a:r>
              <a:rPr lang="de-AT" dirty="0" err="1" smtClean="0"/>
              <a:t>SErceg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0264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de-AT" dirty="0" smtClean="0"/>
              <a:t>Aufgabenteilung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682579"/>
          </a:xfrm>
        </p:spPr>
        <p:txBody>
          <a:bodyPr>
            <a:normAutofit/>
          </a:bodyPr>
          <a:lstStyle/>
          <a:p>
            <a:r>
              <a:rPr lang="de-AT" sz="1800" dirty="0" smtClean="0"/>
              <a:t>wir haben eine liste erstellt, um einzutragen, was zu tun ist und wer welches wissen schon besitzt, bzw. welchen Teil der Aufgabe erfüllen kann</a:t>
            </a:r>
            <a:endParaRPr lang="de-AT" sz="18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91231"/>
              </p:ext>
            </p:extLst>
          </p:nvPr>
        </p:nvGraphicFramePr>
        <p:xfrm>
          <a:off x="838200" y="1596980"/>
          <a:ext cx="10515599" cy="3337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83817"/>
                <a:gridCol w="1410594"/>
                <a:gridCol w="1410594"/>
                <a:gridCol w="141059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Aufgabe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Steinkellner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Kritzl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Erceg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OS: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dirty="0" smtClean="0"/>
                        <a:t>File-/Directory-operationen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Files einlesen/verändern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PRNG </a:t>
                      </a:r>
                      <a:r>
                        <a:rPr lang="de-AT" baseline="30000" dirty="0" smtClean="0"/>
                        <a:t>1)</a:t>
                      </a:r>
                      <a:endParaRPr lang="de-AT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Sortier-</a:t>
                      </a:r>
                      <a:r>
                        <a:rPr lang="de-AT" dirty="0" err="1" smtClean="0"/>
                        <a:t>Algorythmus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ExecutorService</a:t>
                      </a:r>
                      <a:r>
                        <a:rPr lang="de-A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</a:t>
                      </a:r>
                      <a:r>
                        <a:rPr lang="de-AT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ThreadPools</a:t>
                      </a:r>
                      <a:r>
                        <a:rPr lang="de-A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de-AT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Exceptions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Log4J </a:t>
                      </a:r>
                      <a:r>
                        <a:rPr lang="de-AT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de-AT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38200" y="6079351"/>
            <a:ext cx="3278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1) Kopierte Abkürzungen/Begriffe aus der Angabe</a:t>
            </a:r>
            <a:endParaRPr lang="de-AT" sz="12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49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23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A01 Roboterfabrik</vt:lpstr>
      <vt:lpstr>Aufgabenteilung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Steinkellner</dc:creator>
  <cp:lastModifiedBy>Sebastian Steinkellner</cp:lastModifiedBy>
  <cp:revision>24</cp:revision>
  <dcterms:created xsi:type="dcterms:W3CDTF">2014-09-04T18:16:40Z</dcterms:created>
  <dcterms:modified xsi:type="dcterms:W3CDTF">2014-09-22T10:21:34Z</dcterms:modified>
</cp:coreProperties>
</file>