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53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tepter" userId="4af0ac27213fa881" providerId="LiveId" clId="{86EFB200-E124-4DB0-AAED-5857192223F0}"/>
    <pc:docChg chg="undo custSel addSld delSld modSld">
      <pc:chgData name="Sam Stepter" userId="4af0ac27213fa881" providerId="LiveId" clId="{86EFB200-E124-4DB0-AAED-5857192223F0}" dt="2022-11-27T16:33:43.485" v="32" actId="1076"/>
      <pc:docMkLst>
        <pc:docMk/>
      </pc:docMkLst>
      <pc:sldChg chg="addSp delSp modSp mod modClrScheme delAnim chgLayout">
        <pc:chgData name="Sam Stepter" userId="4af0ac27213fa881" providerId="LiveId" clId="{86EFB200-E124-4DB0-AAED-5857192223F0}" dt="2022-11-27T16:13:31.603" v="11" actId="1076"/>
        <pc:sldMkLst>
          <pc:docMk/>
          <pc:sldMk cId="3661051011" sldId="257"/>
        </pc:sldMkLst>
        <pc:spChg chg="mod ord">
          <ac:chgData name="Sam Stepter" userId="4af0ac27213fa881" providerId="LiveId" clId="{86EFB200-E124-4DB0-AAED-5857192223F0}" dt="2022-11-27T16:13:10.144" v="8" actId="700"/>
          <ac:spMkLst>
            <pc:docMk/>
            <pc:sldMk cId="3661051011" sldId="257"/>
            <ac:spMk id="2" creationId="{3396EF12-B377-972E-0F7B-D690821BA00A}"/>
          </ac:spMkLst>
        </pc:spChg>
        <pc:spChg chg="mod ord">
          <ac:chgData name="Sam Stepter" userId="4af0ac27213fa881" providerId="LiveId" clId="{86EFB200-E124-4DB0-AAED-5857192223F0}" dt="2022-11-27T16:13:10.144" v="8" actId="700"/>
          <ac:spMkLst>
            <pc:docMk/>
            <pc:sldMk cId="3661051011" sldId="257"/>
            <ac:spMk id="3" creationId="{3D0D218D-5974-E1B3-0353-CA2DF251AD3B}"/>
          </ac:spMkLst>
        </pc:spChg>
        <pc:spChg chg="add del mod ord">
          <ac:chgData name="Sam Stepter" userId="4af0ac27213fa881" providerId="LiveId" clId="{86EFB200-E124-4DB0-AAED-5857192223F0}" dt="2022-11-27T16:13:16.918" v="9" actId="22"/>
          <ac:spMkLst>
            <pc:docMk/>
            <pc:sldMk cId="3661051011" sldId="257"/>
            <ac:spMk id="5" creationId="{89A9BE3B-D84B-2538-1B10-5FD9B2922561}"/>
          </ac:spMkLst>
        </pc:spChg>
        <pc:picChg chg="del mod">
          <ac:chgData name="Sam Stepter" userId="4af0ac27213fa881" providerId="LiveId" clId="{86EFB200-E124-4DB0-AAED-5857192223F0}" dt="2022-11-27T16:11:40.435" v="3" actId="478"/>
          <ac:picMkLst>
            <pc:docMk/>
            <pc:sldMk cId="3661051011" sldId="257"/>
            <ac:picMk id="4" creationId="{B3D91699-A89D-BED2-B51A-09796CC1A315}"/>
          </ac:picMkLst>
        </pc:picChg>
        <pc:picChg chg="add mod ord">
          <ac:chgData name="Sam Stepter" userId="4af0ac27213fa881" providerId="LiveId" clId="{86EFB200-E124-4DB0-AAED-5857192223F0}" dt="2022-11-27T16:13:31.603" v="11" actId="1076"/>
          <ac:picMkLst>
            <pc:docMk/>
            <pc:sldMk cId="3661051011" sldId="257"/>
            <ac:picMk id="7" creationId="{C2B3799C-DBE5-2241-028C-09BAB63E2273}"/>
          </ac:picMkLst>
        </pc:picChg>
      </pc:sldChg>
      <pc:sldChg chg="addSp delSp modSp mod modClrScheme delAnim chgLayout">
        <pc:chgData name="Sam Stepter" userId="4af0ac27213fa881" providerId="LiveId" clId="{86EFB200-E124-4DB0-AAED-5857192223F0}" dt="2022-11-27T16:15:32.393" v="16" actId="14100"/>
        <pc:sldMkLst>
          <pc:docMk/>
          <pc:sldMk cId="1261326939" sldId="258"/>
        </pc:sldMkLst>
        <pc:spChg chg="mod ord">
          <ac:chgData name="Sam Stepter" userId="4af0ac27213fa881" providerId="LiveId" clId="{86EFB200-E124-4DB0-AAED-5857192223F0}" dt="2022-11-27T16:15:14.623" v="12" actId="700"/>
          <ac:spMkLst>
            <pc:docMk/>
            <pc:sldMk cId="1261326939" sldId="258"/>
            <ac:spMk id="2" creationId="{722B36F9-D62D-212A-5C91-89C4DFF37987}"/>
          </ac:spMkLst>
        </pc:spChg>
        <pc:spChg chg="mod ord">
          <ac:chgData name="Sam Stepter" userId="4af0ac27213fa881" providerId="LiveId" clId="{86EFB200-E124-4DB0-AAED-5857192223F0}" dt="2022-11-27T16:15:14.623" v="12" actId="700"/>
          <ac:spMkLst>
            <pc:docMk/>
            <pc:sldMk cId="1261326939" sldId="258"/>
            <ac:spMk id="3" creationId="{0C176299-D2FC-3373-0D49-939CD3D95D65}"/>
          </ac:spMkLst>
        </pc:spChg>
        <pc:spChg chg="add del mod ord">
          <ac:chgData name="Sam Stepter" userId="4af0ac27213fa881" providerId="LiveId" clId="{86EFB200-E124-4DB0-AAED-5857192223F0}" dt="2022-11-27T16:15:17.516" v="13" actId="22"/>
          <ac:spMkLst>
            <pc:docMk/>
            <pc:sldMk cId="1261326939" sldId="258"/>
            <ac:spMk id="5" creationId="{E2F30940-92D2-D0B4-55BD-5C6E97E1CABE}"/>
          </ac:spMkLst>
        </pc:spChg>
        <pc:picChg chg="del">
          <ac:chgData name="Sam Stepter" userId="4af0ac27213fa881" providerId="LiveId" clId="{86EFB200-E124-4DB0-AAED-5857192223F0}" dt="2022-11-27T16:11:37.044" v="1" actId="478"/>
          <ac:picMkLst>
            <pc:docMk/>
            <pc:sldMk cId="1261326939" sldId="258"/>
            <ac:picMk id="4" creationId="{6A3780A9-74C7-3353-91AE-B768AB9970D5}"/>
          </ac:picMkLst>
        </pc:picChg>
        <pc:picChg chg="add mod ord">
          <ac:chgData name="Sam Stepter" userId="4af0ac27213fa881" providerId="LiveId" clId="{86EFB200-E124-4DB0-AAED-5857192223F0}" dt="2022-11-27T16:15:32.393" v="16" actId="14100"/>
          <ac:picMkLst>
            <pc:docMk/>
            <pc:sldMk cId="1261326939" sldId="258"/>
            <ac:picMk id="7" creationId="{8F34646C-6E3D-765E-3C92-657FD3CA4EC4}"/>
          </ac:picMkLst>
        </pc:picChg>
      </pc:sldChg>
      <pc:sldChg chg="addSp delSp modSp mod delAnim">
        <pc:chgData name="Sam Stepter" userId="4af0ac27213fa881" providerId="LiveId" clId="{86EFB200-E124-4DB0-AAED-5857192223F0}" dt="2022-11-27T16:32:56.988" v="28" actId="14100"/>
        <pc:sldMkLst>
          <pc:docMk/>
          <pc:sldMk cId="1367341007" sldId="259"/>
        </pc:sldMkLst>
        <pc:spChg chg="add del mod">
          <ac:chgData name="Sam Stepter" userId="4af0ac27213fa881" providerId="LiveId" clId="{86EFB200-E124-4DB0-AAED-5857192223F0}" dt="2022-11-27T16:32:49.472" v="26" actId="22"/>
          <ac:spMkLst>
            <pc:docMk/>
            <pc:sldMk cId="1367341007" sldId="259"/>
            <ac:spMk id="4" creationId="{FFAAE5AE-931E-EAA7-BC30-A213F7B361DC}"/>
          </ac:spMkLst>
        </pc:spChg>
        <pc:picChg chg="add mod ord">
          <ac:chgData name="Sam Stepter" userId="4af0ac27213fa881" providerId="LiveId" clId="{86EFB200-E124-4DB0-AAED-5857192223F0}" dt="2022-11-27T16:32:56.988" v="28" actId="14100"/>
          <ac:picMkLst>
            <pc:docMk/>
            <pc:sldMk cId="1367341007" sldId="259"/>
            <ac:picMk id="6" creationId="{2C2174E8-5664-4342-D699-F85C70235D7C}"/>
          </ac:picMkLst>
        </pc:picChg>
        <pc:picChg chg="del">
          <ac:chgData name="Sam Stepter" userId="4af0ac27213fa881" providerId="LiveId" clId="{86EFB200-E124-4DB0-AAED-5857192223F0}" dt="2022-11-27T16:11:44.876" v="4" actId="478"/>
          <ac:picMkLst>
            <pc:docMk/>
            <pc:sldMk cId="1367341007" sldId="259"/>
            <ac:picMk id="7" creationId="{F4A8BAB5-6CE9-492E-F025-3ADC561E5BB5}"/>
          </ac:picMkLst>
        </pc:picChg>
      </pc:sldChg>
      <pc:sldChg chg="addSp delSp modSp mod delAnim">
        <pc:chgData name="Sam Stepter" userId="4af0ac27213fa881" providerId="LiveId" clId="{86EFB200-E124-4DB0-AAED-5857192223F0}" dt="2022-11-27T16:31:24.143" v="25" actId="14100"/>
        <pc:sldMkLst>
          <pc:docMk/>
          <pc:sldMk cId="3044349002" sldId="260"/>
        </pc:sldMkLst>
        <pc:spChg chg="mod">
          <ac:chgData name="Sam Stepter" userId="4af0ac27213fa881" providerId="LiveId" clId="{86EFB200-E124-4DB0-AAED-5857192223F0}" dt="2022-11-27T16:31:08.565" v="24" actId="14100"/>
          <ac:spMkLst>
            <pc:docMk/>
            <pc:sldMk cId="3044349002" sldId="260"/>
            <ac:spMk id="5" creationId="{953B2ADE-710D-420C-C30F-B15CBF046C8A}"/>
          </ac:spMkLst>
        </pc:spChg>
        <pc:spChg chg="add del mod">
          <ac:chgData name="Sam Stepter" userId="4af0ac27213fa881" providerId="LiveId" clId="{86EFB200-E124-4DB0-AAED-5857192223F0}" dt="2022-11-27T16:30:44.001" v="20" actId="22"/>
          <ac:spMkLst>
            <pc:docMk/>
            <pc:sldMk cId="3044349002" sldId="260"/>
            <ac:spMk id="6" creationId="{2A85080C-246B-C9F3-9CB2-6E77194FACD0}"/>
          </ac:spMkLst>
        </pc:spChg>
        <pc:picChg chg="del">
          <ac:chgData name="Sam Stepter" userId="4af0ac27213fa881" providerId="LiveId" clId="{86EFB200-E124-4DB0-AAED-5857192223F0}" dt="2022-11-27T16:11:33.169" v="0" actId="478"/>
          <ac:picMkLst>
            <pc:docMk/>
            <pc:sldMk cId="3044349002" sldId="260"/>
            <ac:picMk id="4" creationId="{E0ADBC10-AE2F-272E-5BF1-F0F44398B387}"/>
          </ac:picMkLst>
        </pc:picChg>
        <pc:picChg chg="add mod ord">
          <ac:chgData name="Sam Stepter" userId="4af0ac27213fa881" providerId="LiveId" clId="{86EFB200-E124-4DB0-AAED-5857192223F0}" dt="2022-11-27T16:31:24.143" v="25" actId="14100"/>
          <ac:picMkLst>
            <pc:docMk/>
            <pc:sldMk cId="3044349002" sldId="260"/>
            <ac:picMk id="8" creationId="{3336718C-866A-38B6-052B-368390EFDC83}"/>
          </ac:picMkLst>
        </pc:picChg>
      </pc:sldChg>
      <pc:sldChg chg="addSp delSp modSp add del mod delAnim">
        <pc:chgData name="Sam Stepter" userId="4af0ac27213fa881" providerId="LiveId" clId="{86EFB200-E124-4DB0-AAED-5857192223F0}" dt="2022-11-27T16:33:43.485" v="32" actId="1076"/>
        <pc:sldMkLst>
          <pc:docMk/>
          <pc:sldMk cId="3183599220" sldId="261"/>
        </pc:sldMkLst>
        <pc:spChg chg="add del mod">
          <ac:chgData name="Sam Stepter" userId="4af0ac27213fa881" providerId="LiveId" clId="{86EFB200-E124-4DB0-AAED-5857192223F0}" dt="2022-11-27T16:33:34.855" v="29" actId="22"/>
          <ac:spMkLst>
            <pc:docMk/>
            <pc:sldMk cId="3183599220" sldId="261"/>
            <ac:spMk id="6" creationId="{EB9E7BCE-9117-2142-E47B-C1AB3BDE1821}"/>
          </ac:spMkLst>
        </pc:spChg>
        <pc:picChg chg="del">
          <ac:chgData name="Sam Stepter" userId="4af0ac27213fa881" providerId="LiveId" clId="{86EFB200-E124-4DB0-AAED-5857192223F0}" dt="2022-11-27T16:11:51.779" v="7" actId="478"/>
          <ac:picMkLst>
            <pc:docMk/>
            <pc:sldMk cId="3183599220" sldId="261"/>
            <ac:picMk id="4" creationId="{AB2BCDAF-CF7E-8AB8-8523-2D4CB615F312}"/>
          </ac:picMkLst>
        </pc:picChg>
        <pc:picChg chg="add mod ord">
          <ac:chgData name="Sam Stepter" userId="4af0ac27213fa881" providerId="LiveId" clId="{86EFB200-E124-4DB0-AAED-5857192223F0}" dt="2022-11-27T16:33:43.485" v="32" actId="1076"/>
          <ac:picMkLst>
            <pc:docMk/>
            <pc:sldMk cId="3183599220" sldId="261"/>
            <ac:picMk id="10" creationId="{320AF7C7-B170-E232-6874-F594744C2E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16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5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5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8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12F2-0B22-5873-70DE-29B7760DE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tango Application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16EF-D839-5DE1-6CB0-43EE1FE1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Sam Stepter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18DD6D67-4B89-0B7D-7127-B04921C18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7" b="13869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7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D88EB-DBEB-F8A0-FC01-FBD5BEC69EF9}"/>
              </a:ext>
            </a:extLst>
          </p:cNvPr>
          <p:cNvSpPr txBox="1"/>
          <p:nvPr/>
        </p:nvSpPr>
        <p:spPr>
          <a:xfrm>
            <a:off x="1418254" y="401216"/>
            <a:ext cx="900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204AF-06B9-FE56-5D24-90596EFDD142}"/>
              </a:ext>
            </a:extLst>
          </p:cNvPr>
          <p:cNvSpPr txBox="1"/>
          <p:nvPr/>
        </p:nvSpPr>
        <p:spPr>
          <a:xfrm>
            <a:off x="391886" y="1483567"/>
            <a:ext cx="11327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discuss the architecture of .NET and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will discuss how login authentication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discuss the room and room type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discuss managing customer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Afterward we will discuss how reservations and WIFI codes are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there, we will discuss the automation handled by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EF12-B377-972E-0F7B-D690821B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218D-5974-E1B3-0353-CA2DF251A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it stands Hotel Tango has to manually tend to reservations.</a:t>
            </a:r>
          </a:p>
          <a:p>
            <a:r>
              <a:rPr lang="en-US" dirty="0"/>
              <a:t>We want to create an inclusive app for employees to manage customers and reservations.</a:t>
            </a:r>
          </a:p>
          <a:p>
            <a:r>
              <a:rPr lang="en-US" dirty="0"/>
              <a:t>We want to cut down on human error.</a:t>
            </a:r>
          </a:p>
          <a:p>
            <a:r>
              <a:rPr lang="en-US" dirty="0"/>
              <a:t>We want to have the ability to perform data analytics on present and past reservations.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B3799C-DBE5-2241-028C-09BAB63E2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730" y="1593765"/>
            <a:ext cx="5156805" cy="5022338"/>
          </a:xfrm>
        </p:spPr>
      </p:pic>
    </p:spTree>
    <p:extLst>
      <p:ext uri="{BB962C8B-B14F-4D97-AF65-F5344CB8AC3E}">
        <p14:creationId xmlns:p14="http://schemas.microsoft.com/office/powerpoint/2010/main" val="36610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6F9-D62D-212A-5C91-89C4DFF3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6299-D2FC-3373-0D49-939CD3D95D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Hotel Tango app can allow users to create their own logins to perform actions within the app.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34646C-6E3D-765E-3C92-657FD3CA4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1853248"/>
            <a:ext cx="6466287" cy="3962936"/>
          </a:xfrm>
        </p:spPr>
      </p:pic>
    </p:spTree>
    <p:extLst>
      <p:ext uri="{BB962C8B-B14F-4D97-AF65-F5344CB8AC3E}">
        <p14:creationId xmlns:p14="http://schemas.microsoft.com/office/powerpoint/2010/main" val="126132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ED5C-B88D-4A2D-6921-A8A17DD6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Room and Room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B2ADE-710D-420C-C30F-B15CBF046C8A}"/>
              </a:ext>
            </a:extLst>
          </p:cNvPr>
          <p:cNvSpPr txBox="1"/>
          <p:nvPr/>
        </p:nvSpPr>
        <p:spPr>
          <a:xfrm>
            <a:off x="304801" y="1357745"/>
            <a:ext cx="284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this slide, please view audio to view the description of the room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manage rooms and room attributes.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36718C-866A-38B6-052B-368390EFD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11" y="1441315"/>
            <a:ext cx="7234552" cy="4694790"/>
          </a:xfrm>
        </p:spPr>
      </p:pic>
    </p:spTree>
    <p:extLst>
      <p:ext uri="{BB962C8B-B14F-4D97-AF65-F5344CB8AC3E}">
        <p14:creationId xmlns:p14="http://schemas.microsoft.com/office/powerpoint/2010/main" val="304434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CD-323D-7554-1FC3-2881858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 Customer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2C460-9545-AA66-55E0-98C7E7AD3AAA}"/>
              </a:ext>
            </a:extLst>
          </p:cNvPr>
          <p:cNvSpPr txBox="1"/>
          <p:nvPr/>
        </p:nvSpPr>
        <p:spPr>
          <a:xfrm>
            <a:off x="147782" y="1607127"/>
            <a:ext cx="3796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having a reservation a customer must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window will allow us to manage all customer data for present and future reservations.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2174E8-5664-4342-D699-F85C7023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256" y="1649459"/>
            <a:ext cx="7453067" cy="5112353"/>
          </a:xfrm>
        </p:spPr>
      </p:pic>
    </p:spTree>
    <p:extLst>
      <p:ext uri="{BB962C8B-B14F-4D97-AF65-F5344CB8AC3E}">
        <p14:creationId xmlns:p14="http://schemas.microsoft.com/office/powerpoint/2010/main" val="13673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C28-F7FD-E221-6711-BDA9498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Reservations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F03A0-E3CC-8F46-6FAD-D36BC96F9E23}"/>
              </a:ext>
            </a:extLst>
          </p:cNvPr>
          <p:cNvSpPr txBox="1"/>
          <p:nvPr/>
        </p:nvSpPr>
        <p:spPr>
          <a:xfrm>
            <a:off x="138545" y="1450109"/>
            <a:ext cx="3805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looks at the available rooms and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where we manage all reservations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creating a reservation, we will email out the reservation.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0AF7C7-B170-E232-6874-F594744C2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93" y="1460485"/>
            <a:ext cx="7463159" cy="5149894"/>
          </a:xfrm>
        </p:spPr>
      </p:pic>
    </p:spTree>
    <p:extLst>
      <p:ext uri="{BB962C8B-B14F-4D97-AF65-F5344CB8AC3E}">
        <p14:creationId xmlns:p14="http://schemas.microsoft.com/office/powerpoint/2010/main" val="31835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4FC71-5FDE-0862-6A2A-0A76EE95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01" y="313553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2105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249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HOTEL tango Application </vt:lpstr>
      <vt:lpstr>PowerPoint Presentation</vt:lpstr>
      <vt:lpstr>What Are We Trying To Solve?</vt:lpstr>
      <vt:lpstr>Login Authentication</vt:lpstr>
      <vt:lpstr>Manage Room and Room Types</vt:lpstr>
      <vt:lpstr>Manage Customer Data</vt:lpstr>
      <vt:lpstr>Manage Reservations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tango Application</dc:title>
  <dc:creator>Sam Stepter</dc:creator>
  <cp:lastModifiedBy>Sam Stepter</cp:lastModifiedBy>
  <cp:revision>3</cp:revision>
  <dcterms:created xsi:type="dcterms:W3CDTF">2022-10-31T13:14:52Z</dcterms:created>
  <dcterms:modified xsi:type="dcterms:W3CDTF">2022-11-27T16:33:43Z</dcterms:modified>
</cp:coreProperties>
</file>