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3" r:id="rId2"/>
    <p:sldId id="258" r:id="rId3"/>
    <p:sldId id="279" r:id="rId4"/>
    <p:sldId id="280" r:id="rId5"/>
    <p:sldId id="271" r:id="rId6"/>
    <p:sldId id="281" r:id="rId7"/>
    <p:sldId id="284" r:id="rId8"/>
    <p:sldId id="285" r:id="rId9"/>
    <p:sldId id="286" r:id="rId10"/>
    <p:sldId id="287"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 id="258"/>
          </p14:sldIdLst>
        </p14:section>
        <p14:section name="Intro" id="{D8B685A9-0AAD-7543-883D-95E09FCFE2CC}">
          <p14:sldIdLst>
            <p14:sldId id="279"/>
            <p14:sldId id="280"/>
            <p14:sldId id="271"/>
          </p14:sldIdLst>
        </p14:section>
        <p14:section name="newQ speciation" id="{D4EF7B4F-9358-EF46-9E72-ABD9447F9847}">
          <p14:sldIdLst>
            <p14:sldId id="281"/>
            <p14:sldId id="284"/>
            <p14:sldId id="285"/>
            <p14:sldId id="286"/>
            <p14:sldId id="287"/>
          </p14:sldIdLst>
        </p14:section>
        <p14:section name="newQ TB vs CB" id="{13BE6138-C886-F44C-B651-ED3CD75CCBC0}">
          <p14:sldIdLst>
            <p14:sldId id="259"/>
            <p14:sldId id="260"/>
          </p14:sldIdLst>
        </p14:section>
        <p14:section name="Seq-disc pops" id="{9F3C7D96-9249-F84E-AABC-BBB1943E75A5}">
          <p14:sldIdLst>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8" autoAdjust="0"/>
  </p:normalViewPr>
  <p:slideViewPr>
    <p:cSldViewPr snapToGrid="0" snapToObjects="1">
      <p:cViewPr varScale="1">
        <p:scale>
          <a:sx n="139" d="100"/>
          <a:sy n="139" d="100"/>
        </p:scale>
        <p:origin x="-13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genes</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8</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11</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smtClean="0"/>
              <a:t>meromictic</a:t>
            </a:r>
            <a:endParaRPr lang="en-US" baseline="0" dirty="0" smtClean="0"/>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12</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9469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a:t>
            </a:r>
            <a:r>
              <a:rPr lang="en-US" dirty="0" smtClean="0"/>
              <a:t>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tx1"/>
                </a:solidFill>
              </a:rPr>
              <a:t>Sarah Stevens</a:t>
            </a:r>
          </a:p>
          <a:p>
            <a:r>
              <a:rPr lang="en-US" dirty="0" smtClean="0">
                <a:solidFill>
                  <a:schemeClr val="tx1"/>
                </a:solidFill>
              </a:rPr>
              <a:t>@</a:t>
            </a:r>
            <a:r>
              <a:rPr lang="en-US" dirty="0" err="1" smtClean="0">
                <a:solidFill>
                  <a:schemeClr val="tx1"/>
                </a:solidFill>
              </a:rPr>
              <a:t>microStevens</a:t>
            </a:r>
            <a:endParaRPr lang="en-US" dirty="0" smtClean="0">
              <a:solidFill>
                <a:schemeClr val="tx1"/>
              </a:solidFill>
            </a:endParaRPr>
          </a:p>
          <a:p>
            <a:r>
              <a:rPr lang="en-US" dirty="0" smtClean="0">
                <a:solidFill>
                  <a:schemeClr val="tx1"/>
                </a:solidFill>
              </a:rPr>
              <a:t>McMahon Lab</a:t>
            </a:r>
            <a:endParaRPr lang="en-US" dirty="0">
              <a:solidFill>
                <a:schemeClr val="tx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Is there a barrier to</a:t>
            </a:r>
          </a:p>
          <a:p>
            <a:r>
              <a:rPr lang="en-US" dirty="0"/>
              <a:t>recombination between such strains?</a:t>
            </a:r>
            <a:endParaRPr lang="en-US" dirty="0"/>
          </a:p>
        </p:txBody>
      </p:sp>
    </p:spTree>
    <p:extLst>
      <p:ext uri="{BB962C8B-B14F-4D97-AF65-F5344CB8AC3E}">
        <p14:creationId xmlns:p14="http://schemas.microsoft.com/office/powerpoint/2010/main" val="24916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005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lstStyle/>
          <a:p>
            <a:r>
              <a:rPr lang="en-US" dirty="0" smtClean="0"/>
              <a:t>Crystal Bog</a:t>
            </a:r>
          </a:p>
          <a:p>
            <a:pPr lvl="1"/>
            <a:r>
              <a:rPr lang="en-US" dirty="0"/>
              <a:t>2505 bins, 564 passed filtering</a:t>
            </a:r>
            <a:endParaRPr lang="en-US" dirty="0" smtClean="0"/>
          </a:p>
          <a:p>
            <a:r>
              <a:rPr lang="en-US" dirty="0" smtClean="0"/>
              <a:t>Mary Lake</a:t>
            </a:r>
          </a:p>
          <a:p>
            <a:pPr lvl="1"/>
            <a:r>
              <a:rPr lang="en-US" dirty="0"/>
              <a:t>352 bins, 104 passed filtering</a:t>
            </a:r>
            <a:endParaRPr lang="en-US" dirty="0" smtClean="0"/>
          </a:p>
          <a:p>
            <a:endParaRPr lang="en-US" dirty="0"/>
          </a:p>
        </p:txBody>
      </p:sp>
    </p:spTree>
    <p:extLst>
      <p:ext uri="{BB962C8B-B14F-4D97-AF65-F5344CB8AC3E}">
        <p14:creationId xmlns:p14="http://schemas.microsoft.com/office/powerpoint/2010/main" val="393001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580</TotalTime>
  <Words>440</Words>
  <Application>Microsoft Macintosh PowerPoint</Application>
  <PresentationFormat>On-screen Show (4:3)</PresentationFormat>
  <Paragraphs>64</Paragraphs>
  <Slides>15</Slides>
  <Notes>6</Notes>
  <HiddenSlides>5</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5th Year Committee Meeting</vt:lpstr>
      <vt:lpstr>Agenda</vt:lpstr>
      <vt:lpstr>Microbes Perform Many Nutrient Transformations in Lakes</vt:lpstr>
      <vt:lpstr>PowerPoint Presentation</vt:lpstr>
      <vt:lpstr>PowerPoint Presentation</vt:lpstr>
      <vt:lpstr>Current Project</vt:lpstr>
      <vt:lpstr>Stats on Metagenomes</vt:lpstr>
      <vt:lpstr>Stats on MAGs so far</vt:lpstr>
      <vt:lpstr>PowerPoint Presentation</vt:lpstr>
      <vt:lpstr>Questions</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75</cp:revision>
  <dcterms:created xsi:type="dcterms:W3CDTF">2016-10-26T18:57:10Z</dcterms:created>
  <dcterms:modified xsi:type="dcterms:W3CDTF">2017-10-24T17:54:21Z</dcterms:modified>
</cp:coreProperties>
</file>