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F302-913C-474C-ABE8-5AAAEB8536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CBD3-58D9-443A-86F2-4A54527573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viber_image_2022-10-19_15-28-51-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240" y="0"/>
            <a:ext cx="31648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ber_image_2022-10-19_15-28-50-7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580" y="85725"/>
            <a:ext cx="31648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316" y="-932"/>
            <a:ext cx="3164098" cy="6858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97" y="0"/>
            <a:ext cx="31652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902" y="-297"/>
            <a:ext cx="3170195" cy="6858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454" y="1053885"/>
            <a:ext cx="325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UI for subscription packages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434" y="1363851"/>
            <a:ext cx="275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integrate open street maps</a:t>
            </a:r>
            <a:endParaRPr lang="en-US" dirty="0" smtClean="0"/>
          </a:p>
          <a:p>
            <a:r>
              <a:rPr lang="en-US" dirty="0" smtClean="0"/>
              <a:t>And delete delivery and pickup option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9" y="0"/>
            <a:ext cx="31652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427" y="1239864"/>
            <a:ext cx="2464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should be week menu instead food details </a:t>
            </a:r>
            <a:endParaRPr lang="en-US" dirty="0" smtClean="0"/>
          </a:p>
          <a:p>
            <a:r>
              <a:rPr lang="en-US" dirty="0" smtClean="0"/>
              <a:t>Or On special occasion it can be used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viber_image_2022-10-19_15-28-50-9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985" y="114300"/>
            <a:ext cx="31648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viber_image_2022-10-19_15-28-51-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580" y="0"/>
            <a:ext cx="31648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2022-10-18T13:02:00Z</dcterms:created>
  <dcterms:modified xsi:type="dcterms:W3CDTF">2022-10-19T09:57:00Z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9BAC7DD0061D4AE889EF74E7560ABFE3</vt:lpwstr>
  </property>
  <property fmtid="{D5CDD505-2E9C-101B-9397-08002B2CF9AE}" pid="3" name="KSOProductBuildVer">
    <vt:lpwstr>1033-11.2.0.11341</vt:lpwstr>
  </property>
</Properties>
</file>