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16:28:10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15100 2431 24575,'256'1'-8,"502"-7"25,-4-48-118,-677 45-43,380-53-180,-6-28 329,-418 81-12,0-1 1,62-28-1,-78 29 89,-1 0 1,0-1-1,-1-1 0,0-1 0,-1 0 0,25-28 0,-12 8-82,-1-1 0,-1-1 0,26-49 0,-40 61 0,-1 0 0,-1-1 0,0 0 0,-2 0 0,-1 0 0,-1-1 0,3-30 0,-8 44 0,0-1 0,-1 1 0,0 0 0,-1 0 0,0 0 0,0 0 0,-1 1 0,-1-1 0,1 1 0,-2-1 0,1 1 0,-11-15 0,-9-10 0,-51-56 0,61 75 0,-33-34 0,-3 2 0,-1 2 0,-3 3 0,-1 2 0,-92-51 0,-321-132 0,390 190 0,-199-86 0,-567-159 0,-175 87 0,-6 115 79,0 53-1093,-25 19 864,-542-11-1523,-612-45 1346,-1249 22-930,2384 39 599,-1417 0 5658,2460 0-5000,1 2 0,-49 11 0,45-8 0,-47 5 0,64-10 0,0 1 0,0 0 0,0 1 0,0 0 0,0 0 0,1 1 0,0 1 0,0 0 0,0 1 0,0 0 0,-15 12 0,11-6 0,1 1 0,0 1 0,1 0 0,0 0 0,2 1 0,-18 29 0,-62 81 0,25-39 0,-20 26 0,-5-4 0,-131 120 0,208-216 23,-1-1-1,0 0 1,-19 10-1,-8 6-1477,20-12-5371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16:28:12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24575,'1'1'0,"0"-1"0,0 0 0,-1 1 0,1 0 0,0-1 0,0 1 0,0-1 0,-1 1 0,1 0 0,0-1 0,-1 1 0,1 0 0,0 0 0,-1 0 0,1-1 0,-1 1 0,1 0 0,-1 0 0,0 0 0,1 0 0,-1 0 0,0 0 0,0 0 0,1 1 0,5 31 0,-5-27 0,74 420 0,-70-399 0,-4-19 0,0 1 0,1 0 0,0 0 0,5 12 0,-6-18 0,1 0 0,-1-1 0,1 1 0,0 0 0,0-1 0,0 1 0,0-1 0,1 0 0,-1 1 0,1-1 0,-1 0 0,1 0 0,0-1 0,-1 1 0,1-1 0,5 3 0,12 2 0,0-1 0,0 0 0,0-1 0,1-2 0,36 1 0,109-9 0,-152 5 0,82-6-341,0-5 0,0-3-1,170-51 1,-215 47-6485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16:28:34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6959 24575,'114'-6'0,"193"-35"0,-207 25 0,158-24 0,764-129 0,-357 61 0,-403 75 0,198-35 0,676-92 0,-556 91 0,-186 12 0,260-32 0,-312 56 0,419-53 0,-114-24 0,-14-58 0,485-263 0,-828 308 0,156-73 0,-331 139 0,189-126 0,-122 41 0,-65 48 0,55-59 0,-8 5 0,18-19 0,-74 63 0,-62 57 0,-2-2 0,57-80 0,-46 55 0,5-3 0,-4-2 0,-2-3 0,52-111 0,-74 119 0,-3-2 0,-4-1 0,-4-1 0,20-130 0,-27 119 0,5-26 0,6-199 0,-26 181 0,-38-256 0,-154-584 0,191 967 0,-49-167 0,43 151 0,-1 0 0,-1 1 0,-2 0 0,0 1 0,-23-30 0,-11-8 0,15 18 0,-46-46 0,65 74 0,-1 1 0,0 1 0,0 0 0,-1 0 0,0 2 0,-1 0 0,-29-12 0,12 10 24,0 1 0,0 2 0,-1 1 0,-36-2 0,-132 4-1509,164 5-5341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5T16:28:36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738 1 24575,'-28'0'0,"1"1"0,-1 2 0,1 1 0,0 1 0,0 1 0,0 1 0,1 2 0,-28 12 0,22-8 0,0-1 0,0-1 0,-44 7 0,49-10 0,0 2 0,0 1 0,1 1 0,1 1 0,0 2 0,-36 26 0,58-39 0,-3 3 0,0 0 0,0 0 0,1 1 0,-1-1 0,1 2 0,0-1 0,1 0 0,-1 1 0,2 0 0,-1 0 0,1 0 0,0 0 0,0 1 0,0-1 0,1 1 0,1 0 0,-1-1 0,1 1 0,1 0 0,-1 14 0,3 11 0,0 1 0,3 0 0,11 47 0,-13-70 0,5 16 0,1 0 0,1-1 0,1 0 0,2-1 0,28 43 0,-4-5 0,-14-5-1365,-17-31-5461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D062C-F651-FF7B-24FE-119728DA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E7236-6F0E-2FB8-E1B7-1A98DBC82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2AC67-B43D-B549-E62F-9278AB5E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9A319-AE07-B500-3B15-7625EFDA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1EA65-2D44-3912-EFAC-93FDA9BC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0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37926-8493-659A-2CF6-34BA04F9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039929-9819-F3A6-AF2D-781F1875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237D9-CED0-13BB-FFDA-40B11C1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E10AB-9D46-9293-A38D-42CCD23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F1C71-D6A0-C659-407E-A317703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3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8C80C-7B23-56C2-27AE-DA9484DF9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19F53-49DE-36C9-735C-A9ED723E8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891D-5C28-C2BA-A675-7F6224F7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17B5C-C593-DBF0-E73D-E20E111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45AB9-B3B3-66D9-C9A1-A570B21D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AADE-1D93-56E9-51D9-28035C9D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CD972-FB1F-B3A5-26F9-76A3B349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06B78-2BFB-0344-9D11-D98BB387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C53B2-A565-93C1-4928-4BE4E665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0489F-2862-1393-7ADA-7697FCB9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3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9F5F9-E9F1-0A51-4C4A-D10A689B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7DBCA-1985-FA89-5A4D-0E5D05F6C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F3754-9FFF-5675-E489-ED10CC8E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80A24-5477-3AD5-6BD6-0F1FFDF3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447CD-0946-6414-7F69-8AA3AF9B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5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89A67-5A55-C402-377F-80CCA579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5C021-A402-CFD0-70A4-31E2EE29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5D1E9-1108-587D-7A50-F76D3B4D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2588C-AF5C-364E-859E-52A424E4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95FCA-CD37-C87F-4C37-06CAD1B2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4204B-8427-B388-C1DE-DD6ABA91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511C-7C52-9ACD-453A-AD47E65B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17D8A-35C6-2818-4307-2A63DEBA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3E755-C0CF-0207-5C52-5A48257B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63839-725D-DBAA-6154-D99B022DC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7E4EC-F082-7419-B2E4-9700832A6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7D9BF8-43F6-B93B-376F-3502A62F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8DEF1F-447B-D4F9-0ACC-E82BD6FA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15019-C526-5E15-4194-DBE1367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1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DB544-BFAC-5FF9-2ED3-C486B234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1AD7A8-6683-83EB-9168-04F1468D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964DC9-A050-32B2-1926-EF2ACC41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69D4E-5217-B9BB-9839-66C54DD5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1A333-024F-3573-A4F6-197F62E1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DC9192-18FF-9161-ACCF-8C368DCC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2771E-94EA-402D-6D4C-FA0F6E79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4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733B-F132-807F-3F3A-5DA65473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BCCE1-94FF-89F8-3522-F13F4F66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32255-4A5F-F368-7002-72281D6CF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12DFDA-08BF-0040-A7D4-B5878D0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8A543E-5275-7DF6-F6A2-D41F2A3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AD754-4C27-90CA-CA22-30031C12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CDE7-FA24-F8D4-39DA-A12CDAB4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24589-D3D9-7FB0-5608-8815B2B78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D3E53-9C4D-0CE8-201E-8B11CA13A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BAE4C-3E7B-C6FC-8DE1-EBE805AA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DF4A0-EE0D-1B10-518D-EC7F7043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5AA86-CAD3-5567-9CEC-B97B6951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8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EDB9E2-B93E-1555-1E0C-EBD24888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30FDB-41C6-01DA-9F4F-BE0969AC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9FDDB-0E5D-013D-1B44-4474C7874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9F0C-CCC6-4FD7-BDC4-33E62D44F126}" type="datetimeFigureOut">
              <a:rPr lang="zh-CN" altLang="en-US" smtClean="0"/>
              <a:t>2023-07-15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470A6-E757-6458-7F1B-CF09C3EAE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77BD2-2F3E-081C-8D94-8F10AE4F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FCDA-B09F-4CAE-96BF-CED3347F5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D596840-742C-5156-5D76-AE7D8CE68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83"/>
              </p:ext>
            </p:extLst>
          </p:nvPr>
        </p:nvGraphicFramePr>
        <p:xfrm>
          <a:off x="424069" y="821635"/>
          <a:ext cx="360017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87">
                  <a:extLst>
                    <a:ext uri="{9D8B030D-6E8A-4147-A177-3AD203B41FA5}">
                      <a16:colId xmlns:a16="http://schemas.microsoft.com/office/drawing/2014/main" val="988838954"/>
                    </a:ext>
                  </a:extLst>
                </a:gridCol>
                <a:gridCol w="1800087">
                  <a:extLst>
                    <a:ext uri="{9D8B030D-6E8A-4147-A177-3AD203B41FA5}">
                      <a16:colId xmlns:a16="http://schemas.microsoft.com/office/drawing/2014/main" val="1132022273"/>
                    </a:ext>
                  </a:extLst>
                </a:gridCol>
              </a:tblGrid>
              <a:tr h="166978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People | </a:t>
                      </a:r>
                      <a:r>
                        <a:rPr lang="zh-CN" altLang="en-US" dirty="0"/>
                        <a:t>函数对象 </a:t>
                      </a:r>
                      <a:r>
                        <a:rPr lang="en-US" altLang="zh-CN" dirty="0"/>
                        <a:t>(0x1100)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“earth”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2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prototype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0x1200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8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562164-BE21-4C21-7AA4-90244D336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10307"/>
              </p:ext>
            </p:extLst>
          </p:nvPr>
        </p:nvGraphicFramePr>
        <p:xfrm>
          <a:off x="4749798" y="795131"/>
          <a:ext cx="478182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87">
                  <a:extLst>
                    <a:ext uri="{9D8B030D-6E8A-4147-A177-3AD203B41FA5}">
                      <a16:colId xmlns:a16="http://schemas.microsoft.com/office/drawing/2014/main" val="988838954"/>
                    </a:ext>
                  </a:extLst>
                </a:gridCol>
                <a:gridCol w="2981740">
                  <a:extLst>
                    <a:ext uri="{9D8B030D-6E8A-4147-A177-3AD203B41FA5}">
                      <a16:colId xmlns:a16="http://schemas.microsoft.com/office/drawing/2014/main" val="1132022273"/>
                    </a:ext>
                  </a:extLst>
                </a:gridCol>
              </a:tblGrid>
              <a:tr h="337855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People.prototype</a:t>
                      </a:r>
                      <a:r>
                        <a:rPr lang="en-US" altLang="zh-CN" dirty="0"/>
                        <a:t> | </a:t>
                      </a:r>
                      <a:r>
                        <a:rPr lang="zh-CN" altLang="en-US" dirty="0"/>
                        <a:t>原型对象 </a:t>
                      </a:r>
                      <a:r>
                        <a:rPr lang="en-US" altLang="zh-CN" dirty="0"/>
                        <a:t>(0x1200)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/>
                        <a:t>constructor</a:t>
                      </a:r>
                      <a:endParaRPr lang="zh-CN" altLang="en-US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0x1100</a:t>
                      </a:r>
                      <a:endParaRPr lang="zh-CN" alt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8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count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speak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ƒ ()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1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talk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=&gt; {…}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__proto__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0x2200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47433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DA2CE84-4D8E-2E50-D114-60B5A29E7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53452"/>
              </p:ext>
            </p:extLst>
          </p:nvPr>
        </p:nvGraphicFramePr>
        <p:xfrm>
          <a:off x="424069" y="4028330"/>
          <a:ext cx="3600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87">
                  <a:extLst>
                    <a:ext uri="{9D8B030D-6E8A-4147-A177-3AD203B41FA5}">
                      <a16:colId xmlns:a16="http://schemas.microsoft.com/office/drawing/2014/main" val="988838954"/>
                    </a:ext>
                  </a:extLst>
                </a:gridCol>
                <a:gridCol w="1800087">
                  <a:extLst>
                    <a:ext uri="{9D8B030D-6E8A-4147-A177-3AD203B41FA5}">
                      <a16:colId xmlns:a16="http://schemas.microsoft.com/office/drawing/2014/main" val="11320222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jack | </a:t>
                      </a:r>
                      <a:r>
                        <a:rPr lang="zh-CN" altLang="en-US" dirty="0"/>
                        <a:t>实例对象 </a:t>
                      </a:r>
                      <a:r>
                        <a:rPr lang="en-US" altLang="zh-CN" dirty="0"/>
                        <a:t>(0x1101)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“jack”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6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4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__proto__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0x1200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81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F5EA18-26E6-ECC4-D809-15A5D898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34659"/>
              </p:ext>
            </p:extLst>
          </p:nvPr>
        </p:nvGraphicFramePr>
        <p:xfrm>
          <a:off x="4749797" y="3985260"/>
          <a:ext cx="478182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72">
                  <a:extLst>
                    <a:ext uri="{9D8B030D-6E8A-4147-A177-3AD203B41FA5}">
                      <a16:colId xmlns:a16="http://schemas.microsoft.com/office/drawing/2014/main" val="988838954"/>
                    </a:ext>
                  </a:extLst>
                </a:gridCol>
                <a:gridCol w="2401956">
                  <a:extLst>
                    <a:ext uri="{9D8B030D-6E8A-4147-A177-3AD203B41FA5}">
                      <a16:colId xmlns:a16="http://schemas.microsoft.com/office/drawing/2014/main" val="1132022273"/>
                    </a:ext>
                  </a:extLst>
                </a:gridCol>
              </a:tblGrid>
              <a:tr h="182732">
                <a:tc gridSpan="2">
                  <a:txBody>
                    <a:bodyPr/>
                    <a:lstStyle/>
                    <a:p>
                      <a:r>
                        <a:rPr lang="en-US" altLang="zh-CN" dirty="0" err="1"/>
                        <a:t>Object.prototype</a:t>
                      </a:r>
                      <a:r>
                        <a:rPr lang="en-US" altLang="zh-CN" dirty="0"/>
                        <a:t> | </a:t>
                      </a:r>
                      <a:r>
                        <a:rPr lang="zh-CN" altLang="en-US" dirty="0"/>
                        <a:t>原型对象 </a:t>
                      </a:r>
                      <a:r>
                        <a:rPr lang="en-US" altLang="zh-CN" dirty="0"/>
                        <a:t>(0x2200) 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0x2100</a:t>
                      </a:r>
                      <a:endParaRPr lang="zh-CN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hasOwnProperty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ƒ 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1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constructor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ƒ Object()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__proto__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null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47433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0E2395CF-EAF0-55A5-22C6-1417A810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91578"/>
              </p:ext>
            </p:extLst>
          </p:nvPr>
        </p:nvGraphicFramePr>
        <p:xfrm>
          <a:off x="9848575" y="1929075"/>
          <a:ext cx="36001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87">
                  <a:extLst>
                    <a:ext uri="{9D8B030D-6E8A-4147-A177-3AD203B41FA5}">
                      <a16:colId xmlns:a16="http://schemas.microsoft.com/office/drawing/2014/main" val="988838954"/>
                    </a:ext>
                  </a:extLst>
                </a:gridCol>
                <a:gridCol w="1800087">
                  <a:extLst>
                    <a:ext uri="{9D8B030D-6E8A-4147-A177-3AD203B41FA5}">
                      <a16:colId xmlns:a16="http://schemas.microsoft.com/office/drawing/2014/main" val="11320222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Object | </a:t>
                      </a:r>
                      <a:r>
                        <a:rPr lang="zh-CN" altLang="en-US" dirty="0"/>
                        <a:t>对象 </a:t>
                      </a:r>
                      <a:r>
                        <a:rPr lang="en-US" altLang="zh-CN" dirty="0"/>
                        <a:t>(0x2100)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1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prototype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0x2200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5814"/>
                  </a:ext>
                </a:extLst>
              </a:tr>
            </a:tbl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41F92D4-3D9B-105D-DA4B-B3409125541F}"/>
              </a:ext>
            </a:extLst>
          </p:cNvPr>
          <p:cNvCxnSpPr/>
          <p:nvPr/>
        </p:nvCxnSpPr>
        <p:spPr>
          <a:xfrm flipV="1">
            <a:off x="3591339" y="1060174"/>
            <a:ext cx="1158458" cy="72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FB216BB-9503-83A7-EF84-24DB7391D87A}"/>
              </a:ext>
            </a:extLst>
          </p:cNvPr>
          <p:cNvCxnSpPr/>
          <p:nvPr/>
        </p:nvCxnSpPr>
        <p:spPr>
          <a:xfrm flipV="1">
            <a:off x="3591339" y="1060174"/>
            <a:ext cx="1158458" cy="465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C6A4364-FA71-3B3D-080E-887F4A24A8EF}"/>
              </a:ext>
            </a:extLst>
          </p:cNvPr>
          <p:cNvCxnSpPr/>
          <p:nvPr/>
        </p:nvCxnSpPr>
        <p:spPr>
          <a:xfrm flipH="1">
            <a:off x="6970643" y="2743200"/>
            <a:ext cx="516835" cy="12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75F161F-4E01-5DAE-7298-E3250BC1D95E}"/>
              </a:ext>
            </a:extLst>
          </p:cNvPr>
          <p:cNvCxnSpPr/>
          <p:nvPr/>
        </p:nvCxnSpPr>
        <p:spPr>
          <a:xfrm flipH="1">
            <a:off x="7368209" y="2743200"/>
            <a:ext cx="4943061" cy="124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4FBC084-AC08-7EAE-2B19-73DDBA91E4C6}"/>
              </a:ext>
            </a:extLst>
          </p:cNvPr>
          <p:cNvGrpSpPr/>
          <p:nvPr/>
        </p:nvGrpSpPr>
        <p:grpSpPr>
          <a:xfrm>
            <a:off x="3683781" y="436414"/>
            <a:ext cx="6732720" cy="875520"/>
            <a:chOff x="3683781" y="436414"/>
            <a:chExt cx="6732720" cy="87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89693861-3570-94C0-AD1F-431384064692}"/>
                    </a:ext>
                  </a:extLst>
                </p14:cNvPr>
                <p14:cNvContentPartPr/>
                <p14:nvPr/>
              </p14:nvContentPartPr>
              <p14:xfrm>
                <a:off x="3813741" y="436414"/>
                <a:ext cx="6602760" cy="87552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89693861-3570-94C0-AD1F-4313840646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5101" y="427414"/>
                  <a:ext cx="662040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98938244-AC4A-67FB-451C-2AF013E437E1}"/>
                    </a:ext>
                  </a:extLst>
                </p14:cNvPr>
                <p14:cNvContentPartPr/>
                <p14:nvPr/>
              </p14:nvContentPartPr>
              <p14:xfrm>
                <a:off x="3683781" y="596254"/>
                <a:ext cx="397080" cy="22824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98938244-AC4A-67FB-451C-2AF013E437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5141" y="587254"/>
                  <a:ext cx="414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465DBE5-2FD8-86E6-85F0-4568737D0ABD}"/>
              </a:ext>
            </a:extLst>
          </p:cNvPr>
          <p:cNvGrpSpPr/>
          <p:nvPr/>
        </p:nvGrpSpPr>
        <p:grpSpPr>
          <a:xfrm>
            <a:off x="9223101" y="1815214"/>
            <a:ext cx="4414320" cy="2703600"/>
            <a:chOff x="9223101" y="1815214"/>
            <a:chExt cx="4414320" cy="270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FFFF7176-59FF-290B-A240-3EA70D2BF46E}"/>
                    </a:ext>
                  </a:extLst>
                </p14:cNvPr>
                <p14:cNvContentPartPr/>
                <p14:nvPr/>
              </p14:nvContentPartPr>
              <p14:xfrm>
                <a:off x="9223101" y="2013574"/>
                <a:ext cx="4414320" cy="250524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FFFF7176-59FF-290B-A240-3EA70D2BF4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4101" y="2004574"/>
                  <a:ext cx="4431960" cy="25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B0C82E66-F21D-5F12-0807-16BAAC7283DC}"/>
                    </a:ext>
                  </a:extLst>
                </p14:cNvPr>
                <p14:cNvContentPartPr/>
                <p14:nvPr/>
              </p14:nvContentPartPr>
              <p14:xfrm>
                <a:off x="13198127" y="1815214"/>
                <a:ext cx="266040" cy="3308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B0C82E66-F21D-5F12-0807-16BAAC7283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89127" y="1806574"/>
                  <a:ext cx="283680" cy="34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47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92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 Fairy</dc:creator>
  <cp:lastModifiedBy>Magic Fairy</cp:lastModifiedBy>
  <cp:revision>7</cp:revision>
  <dcterms:created xsi:type="dcterms:W3CDTF">2023-07-15T15:38:48Z</dcterms:created>
  <dcterms:modified xsi:type="dcterms:W3CDTF">2023-07-15T16:31:26Z</dcterms:modified>
</cp:coreProperties>
</file>