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33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9712-BF2E-8ADC-25AE-636F8E8F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FC25F-103D-3C25-3304-73B7EDF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5464-3EF8-BA19-F336-31B59B3F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272D-CBAD-A32E-8560-510D6D95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8A51-0012-4A8F-E123-068A180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B18-E330-A184-ABA5-3D1499BE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B9AF8-3B2F-4242-9F60-6764AB30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C3A1-F26A-316A-5F56-2457074A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2D6C-AA2C-FF50-B92F-67747823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4F17-5E61-7216-60E0-1BB8C1F2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0E36-8744-120A-ABF7-EC3C94489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EB62C-6545-AD91-3EE8-34E67A098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4CFE-061E-541D-10A8-F92B2E8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8286-3B5C-76D7-DA1B-A6B53C46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7749-4FDF-3322-BAFC-221A7F03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FF7F-CBB7-C119-2AAA-04FB1336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F557-FF3E-60E9-0C0D-7432CCC5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103C-105D-FBF8-9AF7-EC6E0C6F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E0D3-4E56-C9F8-0B56-29C7CCCC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8F03-E22B-5C2F-88C8-AF0C29D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6A61-42C0-4888-17A8-05A926C8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C1A6-A755-4BB4-DAC6-4BB381DE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5716-AF84-AFA4-F71B-917590B1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B9F6-6562-5A04-A932-479E7886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59A3-63D7-EED3-9CCF-9890F927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86D2-10E0-4E5B-4EA7-908F9052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1043-9333-5855-F7E8-FDC89C91E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66FA-2C15-415F-AFB2-2943D8F9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2BBD-266A-933A-5D24-93459DFE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9FD0B-2D68-6587-8201-30A7861F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3126-6B6A-FC1A-F1B9-8363129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80AB-A5B2-3439-4D3B-CB5C8A0F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8F26-1053-538C-A865-6CA5FF1F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3CA0-6DF2-153E-CA73-1590E3F9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43AB7-574D-3B04-FBEB-28E6FA651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49B65-A336-2F0B-808C-4BE6D315F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A0CA9-DAB2-9864-781F-5D148170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033AA-9C8C-4530-C9C7-19201472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C4182-9D31-CD4A-BCEE-5DEB916C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E784-49EA-D741-ACC3-726745F7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3BC5F-2D45-776A-3EA2-7CEFB86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9B6E-4255-DF02-B90C-C397FF50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CFDF-878D-A798-BB87-D6F3ACFC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4359F-176B-107A-ADE9-3C6C771C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A0CBD-0859-2619-68F1-A488A8F8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B692F-CD9B-43A0-B00C-660C8937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76FD-535D-79D4-BDF2-444F3CC2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882-F37D-B3C8-0689-824D7AF0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0CAFB-9979-EA5E-7C5A-46C88FE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19C-4F15-A677-B4D0-E179330C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95E8-E508-FD43-18D8-D554BADB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8DFAC-87CF-3F03-D656-DA39CAB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33A7-ACCF-66BD-1EEF-0C2D1147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67032-9161-8EC9-FA6C-1927CAF8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0E632-67F4-4D39-F5E2-7A34017D9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355E-147D-B55F-9E62-56C610B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5ED4-4779-7C08-381A-C8F6E46E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2CBFE-E441-B153-82BC-87E9CE64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04FD3-87BF-ECCD-C431-E1DDE0BF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0A087-24F2-EBBE-7B8D-D18EC74A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F672-506F-6D1C-9DBC-C1F7F8F13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ED7C9-18F1-D849-91E5-99B862B1441C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CD27-E5B9-9457-682F-6D2EA6F92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94A0-B05E-77FC-180B-3E6CF541E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66CE-7C4D-2A4A-AF1A-4FC9B6B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E09BA-1E8E-E116-56E2-A335BC2A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8" y="1062404"/>
            <a:ext cx="8462963" cy="47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 Bhattacharyya</dc:creator>
  <cp:lastModifiedBy>Arijit Bhattacharyya</cp:lastModifiedBy>
  <cp:revision>1</cp:revision>
  <dcterms:created xsi:type="dcterms:W3CDTF">2023-09-08T10:35:50Z</dcterms:created>
  <dcterms:modified xsi:type="dcterms:W3CDTF">2023-09-08T10:38:13Z</dcterms:modified>
</cp:coreProperties>
</file>