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13716000" cx="24384000"/>
  <p:notesSz cx="6858000" cy="9144000"/>
  <p:embeddedFontLst>
    <p:embeddedFont>
      <p:font typeface="DM Sans Medium"/>
      <p:regular r:id="rId19"/>
      <p:bold r:id="rId20"/>
      <p:italic r:id="rId21"/>
      <p:boldItalic r:id="rId22"/>
    </p:embeddedFont>
    <p:embeddedFont>
      <p:font typeface="DM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320">
          <p15:clr>
            <a:srgbClr val="A4A3A4"/>
          </p15:clr>
        </p15:guide>
        <p15:guide id="2" pos="7680">
          <p15:clr>
            <a:srgbClr val="A4A3A4"/>
          </p15:clr>
        </p15:guide>
      </p15:sldGuideLst>
    </p:ext>
    <p:ext uri="GoogleSlidesCustomDataVersion2">
      <go:slidesCustomData xmlns:go="http://customooxmlschemas.google.com/" r:id="rId27" roundtripDataSignature="AMtx7miq9cvtoKBneHC4WdRbhLPaVqW0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1E44EB-365D-4183-8203-CEF32D0BEA58}">
  <a:tblStyle styleId="{671E44EB-365D-4183-8203-CEF32D0BEA58}"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5C201062-A598-461C-BD92-17AB59E453A5}"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320" orient="horz"/>
        <p:guide pos="76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MSansMedium-bold.fntdata"/><Relationship Id="rId22" Type="http://schemas.openxmlformats.org/officeDocument/2006/relationships/font" Target="fonts/DMSansMedium-boldItalic.fntdata"/><Relationship Id="rId21" Type="http://schemas.openxmlformats.org/officeDocument/2006/relationships/font" Target="fonts/DMSansMedium-italic.fntdata"/><Relationship Id="rId24" Type="http://schemas.openxmlformats.org/officeDocument/2006/relationships/font" Target="fonts/DMSans-bold.fntdata"/><Relationship Id="rId23" Type="http://schemas.openxmlformats.org/officeDocument/2006/relationships/font" Target="fonts/DM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DMSans-boldItalic.fntdata"/><Relationship Id="rId25" Type="http://schemas.openxmlformats.org/officeDocument/2006/relationships/font" Target="fonts/DMSans-italic.fntdata"/><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DMSansMedium-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1pPr>
            <a:lvl2pPr indent="-228600" lvl="1" marL="9144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2pPr>
            <a:lvl3pPr indent="-228600" lvl="2" marL="13716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3pPr>
            <a:lvl4pPr indent="-228600" lvl="3" marL="18288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4pPr>
            <a:lvl5pPr indent="-228600" lvl="4" marL="22860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5pPr>
            <a:lvl6pPr indent="-228600" lvl="5" marL="27432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6pPr>
            <a:lvl7pPr indent="-228600" lvl="6" marL="32004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7pPr>
            <a:lvl8pPr indent="-228600" lvl="7" marL="36576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8pPr>
            <a:lvl9pPr indent="-228600" lvl="8" marL="41148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10" name="Google Shape;11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95" name="Google Shape;19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204" name="Google Shape;20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213" name="Google Shape;21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18" name="Google Shape;11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31" name="Google Shape;131;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42" name="Google Shape;14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53" name="Google Shape;153;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64" name="Google Shape;16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74" name="Google Shape;17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85" name="Google Shape;18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90" name="Google Shape;190;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type="title">
  <p:cSld name="TITLE">
    <p:bg>
      <p:bgPr>
        <a:solidFill>
          <a:schemeClr val="dk1"/>
        </a:solidFill>
      </p:bgPr>
    </p:bg>
    <p:spTree>
      <p:nvGrpSpPr>
        <p:cNvPr id="11" name="Shape 11"/>
        <p:cNvGrpSpPr/>
        <p:nvPr/>
      </p:nvGrpSpPr>
      <p:grpSpPr>
        <a:xfrm>
          <a:off x="0" y="0"/>
          <a:ext cx="0" cy="0"/>
          <a:chOff x="0" y="0"/>
          <a:chExt cx="0" cy="0"/>
        </a:xfrm>
      </p:grpSpPr>
      <p:sp>
        <p:nvSpPr>
          <p:cNvPr id="12" name="Google Shape;12;p11"/>
          <p:cNvSpPr txBox="1"/>
          <p:nvPr>
            <p:ph idx="1" type="body"/>
          </p:nvPr>
        </p:nvSpPr>
        <p:spPr>
          <a:xfrm>
            <a:off x="1201340" y="11847162"/>
            <a:ext cx="21971003"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FFFFFF"/>
              </a:buClr>
              <a:buSzPts val="3350"/>
              <a:buFont typeface="DM Sans"/>
              <a:buNone/>
              <a:defRPr b="1" sz="3350">
                <a:solidFill>
                  <a:srgbClr val="FFFFFF"/>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13" name="Google Shape;13;p11"/>
          <p:cNvSpPr txBox="1"/>
          <p:nvPr>
            <p:ph type="title"/>
          </p:nvPr>
        </p:nvSpPr>
        <p:spPr>
          <a:xfrm>
            <a:off x="1201340" y="5054854"/>
            <a:ext cx="21971004" cy="3595412"/>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rgbClr val="FFFFFF"/>
              </a:buClr>
              <a:buSzPts val="11600"/>
              <a:buFont typeface="DM Sans"/>
              <a:buNone/>
              <a:defRPr sz="11600">
                <a:solidFill>
                  <a:srgbClr val="FFFFFF"/>
                </a:solidFill>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
        <p:nvSpPr>
          <p:cNvPr id="14" name="Google Shape;14;p11"/>
          <p:cNvSpPr txBox="1"/>
          <p:nvPr>
            <p:ph idx="2" type="body"/>
          </p:nvPr>
        </p:nvSpPr>
        <p:spPr>
          <a:xfrm>
            <a:off x="1201342" y="8893256"/>
            <a:ext cx="21971001" cy="2270281"/>
          </a:xfrm>
          <a:prstGeom prst="rect">
            <a:avLst/>
          </a:prstGeom>
          <a:noFill/>
          <a:ln>
            <a:noFill/>
          </a:ln>
        </p:spPr>
        <p:txBody>
          <a:bodyPr anchorCtr="0" anchor="t" bIns="50800" lIns="50800" spcFirstLastPara="1" rIns="50800" wrap="square" tIns="50800">
            <a:noAutofit/>
          </a:bodyPr>
          <a:lstStyle>
            <a:lvl1pPr indent="-228600" lvl="0" marL="4572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1pPr>
            <a:lvl2pPr indent="-228600" lvl="1" marL="9144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2pPr>
            <a:lvl3pPr indent="-228600" lvl="2" marL="13716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3pPr>
            <a:lvl4pPr indent="-228600" lvl="3" marL="18288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4pPr>
            <a:lvl5pPr indent="-228600" lvl="4" marL="22860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15" name="Google Shape;15;p11"/>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1pPr>
            <a:lvl2pPr indent="0" lvl="1"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2pPr>
            <a:lvl3pPr indent="0" lvl="2"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3pPr>
            <a:lvl4pPr indent="0" lvl="3"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4pPr>
            <a:lvl5pPr indent="0" lvl="4"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5pPr>
            <a:lvl6pPr indent="0" lvl="5"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6pPr>
            <a:lvl7pPr indent="0" lvl="6"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7pPr>
            <a:lvl8pPr indent="0" lvl="7"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8pPr>
            <a:lvl9pPr indent="0" lvl="8"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Fact">
  <p:cSld name="Big Fact">
    <p:spTree>
      <p:nvGrpSpPr>
        <p:cNvPr id="69" name="Shape 69"/>
        <p:cNvGrpSpPr/>
        <p:nvPr/>
      </p:nvGrpSpPr>
      <p:grpSpPr>
        <a:xfrm>
          <a:off x="0" y="0"/>
          <a:ext cx="0" cy="0"/>
          <a:chOff x="0" y="0"/>
          <a:chExt cx="0" cy="0"/>
        </a:xfrm>
      </p:grpSpPr>
      <p:sp>
        <p:nvSpPr>
          <p:cNvPr id="70" name="Google Shape;70;p20"/>
          <p:cNvSpPr txBox="1"/>
          <p:nvPr>
            <p:ph idx="1" type="body"/>
          </p:nvPr>
        </p:nvSpPr>
        <p:spPr>
          <a:xfrm>
            <a:off x="2305064" y="8262180"/>
            <a:ext cx="20417078" cy="93478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0"/>
              </a:spcBef>
              <a:spcAft>
                <a:spcPts val="0"/>
              </a:spcAft>
              <a:buClr>
                <a:schemeClr val="dk2"/>
              </a:buClr>
              <a:buSzPts val="5170"/>
              <a:buFont typeface="DM Sans"/>
              <a:buNone/>
              <a:defRPr b="1" sz="5170">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71" name="Google Shape;71;p20"/>
          <p:cNvSpPr txBox="1"/>
          <p:nvPr>
            <p:ph idx="2"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chemeClr val="dk2"/>
              </a:buClr>
              <a:buSzPts val="2400"/>
              <a:buFont typeface="DM Sans"/>
              <a:buNone/>
              <a:defRPr b="1" sz="2400" cap="none">
                <a:solidFill>
                  <a:schemeClr val="dk2"/>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Light Skin @Small.png" id="72" name="Google Shape;72;p20"/>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cxnSp>
        <p:nvCxnSpPr>
          <p:cNvPr id="73" name="Google Shape;73;p20"/>
          <p:cNvCxnSpPr/>
          <p:nvPr/>
        </p:nvCxnSpPr>
        <p:spPr>
          <a:xfrm flipH="1" rot="10800000">
            <a:off x="1497586" y="-29780"/>
            <a:ext cx="1" cy="13775559"/>
          </a:xfrm>
          <a:prstGeom prst="straightConnector1">
            <a:avLst/>
          </a:prstGeom>
          <a:noFill/>
          <a:ln cap="flat" cmpd="sng" w="12700">
            <a:solidFill>
              <a:srgbClr val="689439"/>
            </a:solidFill>
            <a:prstDash val="solid"/>
            <a:miter lim="400000"/>
            <a:headEnd len="sm" w="sm" type="none"/>
            <a:tailEnd len="sm" w="sm" type="none"/>
          </a:ln>
        </p:spPr>
      </p:cxnSp>
      <p:sp>
        <p:nvSpPr>
          <p:cNvPr id="74" name="Google Shape;74;p20"/>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
        <p:nvSpPr>
          <p:cNvPr id="75" name="Google Shape;75;p20"/>
          <p:cNvSpPr txBox="1"/>
          <p:nvPr>
            <p:ph type="title"/>
          </p:nvPr>
        </p:nvSpPr>
        <p:spPr>
          <a:xfrm>
            <a:off x="2290522" y="1219200"/>
            <a:ext cx="20417078" cy="6358388"/>
          </a:xfrm>
          <a:prstGeom prst="rect">
            <a:avLst/>
          </a:prstGeom>
          <a:noFill/>
          <a:ln>
            <a:noFill/>
          </a:ln>
        </p:spPr>
        <p:txBody>
          <a:bodyPr anchorCtr="0" anchor="b" bIns="45700" lIns="91425" spcFirstLastPara="1" rIns="91425" wrap="square" tIns="45700">
            <a:noAutofit/>
          </a:bodyPr>
          <a:lstStyle>
            <a:lvl1pPr lvl="0" algn="ctr">
              <a:lnSpc>
                <a:spcPct val="80000"/>
              </a:lnSpc>
              <a:spcBef>
                <a:spcPts val="0"/>
              </a:spcBef>
              <a:spcAft>
                <a:spcPts val="0"/>
              </a:spcAft>
              <a:buClr>
                <a:schemeClr val="accent1"/>
              </a:buClr>
              <a:buSzPts val="25000"/>
              <a:buFont typeface="DM Sans"/>
              <a:buNone/>
              <a:defRPr sz="25000"/>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bg>
      <p:bgPr>
        <a:solidFill>
          <a:schemeClr val="dk1"/>
        </a:solidFill>
      </p:bgPr>
    </p:bg>
    <p:spTree>
      <p:nvGrpSpPr>
        <p:cNvPr id="76" name="Shape 76"/>
        <p:cNvGrpSpPr/>
        <p:nvPr/>
      </p:nvGrpSpPr>
      <p:grpSpPr>
        <a:xfrm>
          <a:off x="0" y="0"/>
          <a:ext cx="0" cy="0"/>
          <a:chOff x="0" y="0"/>
          <a:chExt cx="0" cy="0"/>
        </a:xfrm>
      </p:grpSpPr>
      <p:sp>
        <p:nvSpPr>
          <p:cNvPr id="77" name="Google Shape;77;p21"/>
          <p:cNvSpPr/>
          <p:nvPr>
            <p:ph idx="2" type="pic"/>
          </p:nvPr>
        </p:nvSpPr>
        <p:spPr>
          <a:xfrm>
            <a:off x="15436505" y="1270000"/>
            <a:ext cx="8167167" cy="5422900"/>
          </a:xfrm>
          <a:prstGeom prst="rect">
            <a:avLst/>
          </a:prstGeom>
          <a:noFill/>
          <a:ln>
            <a:noFill/>
          </a:ln>
        </p:spPr>
      </p:sp>
      <p:sp>
        <p:nvSpPr>
          <p:cNvPr id="78" name="Google Shape;78;p21"/>
          <p:cNvSpPr/>
          <p:nvPr>
            <p:ph idx="3" type="pic"/>
          </p:nvPr>
        </p:nvSpPr>
        <p:spPr>
          <a:xfrm>
            <a:off x="15461772" y="7085972"/>
            <a:ext cx="8148414" cy="5432276"/>
          </a:xfrm>
          <a:prstGeom prst="rect">
            <a:avLst/>
          </a:prstGeom>
          <a:noFill/>
          <a:ln>
            <a:noFill/>
          </a:ln>
        </p:spPr>
      </p:sp>
      <p:sp>
        <p:nvSpPr>
          <p:cNvPr id="79" name="Google Shape;79;p21"/>
          <p:cNvSpPr/>
          <p:nvPr>
            <p:ph idx="4" type="pic"/>
          </p:nvPr>
        </p:nvSpPr>
        <p:spPr>
          <a:xfrm>
            <a:off x="1950431" y="1270000"/>
            <a:ext cx="13185295" cy="11239479"/>
          </a:xfrm>
          <a:prstGeom prst="rect">
            <a:avLst/>
          </a:prstGeom>
          <a:noFill/>
          <a:ln>
            <a:noFill/>
          </a:ln>
        </p:spPr>
      </p:sp>
      <p:sp>
        <p:nvSpPr>
          <p:cNvPr id="80" name="Google Shape;80;p21"/>
          <p:cNvSpPr txBox="1"/>
          <p:nvPr>
            <p:ph idx="1"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rgbClr val="FFFFFF"/>
              </a:buClr>
              <a:buSzPts val="2400"/>
              <a:buFont typeface="DM Sans"/>
              <a:buNone/>
              <a:defRPr b="1" sz="2400" cap="none">
                <a:solidFill>
                  <a:srgbClr val="FFFFFF"/>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Dark Skin BnW @Small.png" id="81" name="Google Shape;81;p21"/>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82" name="Google Shape;82;p21"/>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2 Up">
  <p:cSld name="Photo - 2 Up">
    <p:bg>
      <p:bgPr>
        <a:solidFill>
          <a:schemeClr val="dk1"/>
        </a:solidFill>
      </p:bgPr>
    </p:bg>
    <p:spTree>
      <p:nvGrpSpPr>
        <p:cNvPr id="83" name="Shape 83"/>
        <p:cNvGrpSpPr/>
        <p:nvPr/>
      </p:nvGrpSpPr>
      <p:grpSpPr>
        <a:xfrm>
          <a:off x="0" y="0"/>
          <a:ext cx="0" cy="0"/>
          <a:chOff x="0" y="0"/>
          <a:chExt cx="0" cy="0"/>
        </a:xfrm>
      </p:grpSpPr>
      <p:sp>
        <p:nvSpPr>
          <p:cNvPr id="84" name="Google Shape;84;p22"/>
          <p:cNvSpPr/>
          <p:nvPr>
            <p:ph idx="2" type="pic"/>
          </p:nvPr>
        </p:nvSpPr>
        <p:spPr>
          <a:xfrm>
            <a:off x="13331223" y="1269999"/>
            <a:ext cx="10459296" cy="11236364"/>
          </a:xfrm>
          <a:prstGeom prst="rect">
            <a:avLst/>
          </a:prstGeom>
          <a:noFill/>
          <a:ln>
            <a:noFill/>
          </a:ln>
        </p:spPr>
      </p:sp>
      <p:sp>
        <p:nvSpPr>
          <p:cNvPr id="85" name="Google Shape;85;p22"/>
          <p:cNvSpPr/>
          <p:nvPr>
            <p:ph idx="3" type="pic"/>
          </p:nvPr>
        </p:nvSpPr>
        <p:spPr>
          <a:xfrm>
            <a:off x="1997242" y="1270000"/>
            <a:ext cx="11031691" cy="11239479"/>
          </a:xfrm>
          <a:prstGeom prst="rect">
            <a:avLst/>
          </a:prstGeom>
          <a:noFill/>
          <a:ln>
            <a:noFill/>
          </a:ln>
        </p:spPr>
      </p:sp>
      <p:sp>
        <p:nvSpPr>
          <p:cNvPr id="86" name="Google Shape;86;p22"/>
          <p:cNvSpPr txBox="1"/>
          <p:nvPr>
            <p:ph idx="1"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rgbClr val="FFFFFF"/>
              </a:buClr>
              <a:buSzPts val="2400"/>
              <a:buFont typeface="DM Sans"/>
              <a:buNone/>
              <a:defRPr b="1" sz="2400" cap="none">
                <a:solidFill>
                  <a:srgbClr val="FFFFFF"/>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Dark Skin BnW @Small.png" id="87" name="Google Shape;87;p22"/>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88" name="Google Shape;88;p22"/>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1 Up">
  <p:cSld name="Photo - 1 Up">
    <p:bg>
      <p:bgPr>
        <a:solidFill>
          <a:schemeClr val="dk1"/>
        </a:solidFill>
      </p:bgPr>
    </p:bg>
    <p:spTree>
      <p:nvGrpSpPr>
        <p:cNvPr id="89" name="Shape 89"/>
        <p:cNvGrpSpPr/>
        <p:nvPr/>
      </p:nvGrpSpPr>
      <p:grpSpPr>
        <a:xfrm>
          <a:off x="0" y="0"/>
          <a:ext cx="0" cy="0"/>
          <a:chOff x="0" y="0"/>
          <a:chExt cx="0" cy="0"/>
        </a:xfrm>
      </p:grpSpPr>
      <p:sp>
        <p:nvSpPr>
          <p:cNvPr id="90" name="Google Shape;90;p23"/>
          <p:cNvSpPr/>
          <p:nvPr>
            <p:ph idx="2" type="pic"/>
          </p:nvPr>
        </p:nvSpPr>
        <p:spPr>
          <a:xfrm>
            <a:off x="1950430" y="1270000"/>
            <a:ext cx="21492846" cy="11239479"/>
          </a:xfrm>
          <a:prstGeom prst="rect">
            <a:avLst/>
          </a:prstGeom>
          <a:noFill/>
          <a:ln>
            <a:noFill/>
          </a:ln>
        </p:spPr>
      </p:sp>
      <p:sp>
        <p:nvSpPr>
          <p:cNvPr id="91" name="Google Shape;91;p23"/>
          <p:cNvSpPr txBox="1"/>
          <p:nvPr>
            <p:ph idx="1"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rgbClr val="F7F8FA"/>
              </a:buClr>
              <a:buSzPts val="2400"/>
              <a:buFont typeface="DM Sans"/>
              <a:buNone/>
              <a:defRPr b="1" sz="2400" cap="none">
                <a:solidFill>
                  <a:srgbClr val="F7F8FA"/>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Dark Skin BnW @Small.png" id="92" name="Google Shape;92;p23"/>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93" name="Google Shape;93;p23"/>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94" name="Shape 94"/>
        <p:cNvGrpSpPr/>
        <p:nvPr/>
      </p:nvGrpSpPr>
      <p:grpSpPr>
        <a:xfrm>
          <a:off x="0" y="0"/>
          <a:ext cx="0" cy="0"/>
          <a:chOff x="0" y="0"/>
          <a:chExt cx="0" cy="0"/>
        </a:xfrm>
      </p:grpSpPr>
      <p:sp>
        <p:nvSpPr>
          <p:cNvPr id="95" name="Google Shape;95;p24"/>
          <p:cNvSpPr/>
          <p:nvPr>
            <p:ph idx="2" type="pic"/>
          </p:nvPr>
        </p:nvSpPr>
        <p:spPr>
          <a:xfrm>
            <a:off x="0" y="-51615"/>
            <a:ext cx="24384001" cy="13767616"/>
          </a:xfrm>
          <a:prstGeom prst="rect">
            <a:avLst/>
          </a:prstGeom>
          <a:noFill/>
          <a:ln>
            <a:noFill/>
          </a:ln>
        </p:spPr>
      </p:sp>
      <p:sp>
        <p:nvSpPr>
          <p:cNvPr id="96" name="Google Shape;96;p24"/>
          <p:cNvSpPr/>
          <p:nvPr/>
        </p:nvSpPr>
        <p:spPr>
          <a:xfrm>
            <a:off x="-67578" y="-51615"/>
            <a:ext cx="1587659" cy="13819230"/>
          </a:xfrm>
          <a:prstGeom prst="rect">
            <a:avLst/>
          </a:prstGeom>
          <a:solidFill>
            <a:srgbClr val="242C53">
              <a:alpha val="46274"/>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200"/>
              <a:buFont typeface="DM Sans Medium"/>
              <a:buNone/>
            </a:pPr>
            <a:r>
              <a:t/>
            </a:r>
            <a:endParaRPr b="0" i="0" sz="1200" u="none" cap="none" strike="noStrike">
              <a:solidFill>
                <a:srgbClr val="FFFFFF"/>
              </a:solidFill>
              <a:latin typeface="DM Sans"/>
              <a:ea typeface="DM Sans"/>
              <a:cs typeface="DM Sans"/>
              <a:sym typeface="DM Sans"/>
            </a:endParaRPr>
          </a:p>
        </p:txBody>
      </p:sp>
      <p:pic>
        <p:nvPicPr>
          <p:cNvPr descr="Logo + Wordmark Dark Skin BnW @Small.png" id="97" name="Google Shape;97;p24"/>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98" name="Google Shape;98;p24"/>
          <p:cNvSpPr txBox="1"/>
          <p:nvPr>
            <p:ph idx="1"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rgbClr val="F7F8FA"/>
              </a:buClr>
              <a:buSzPts val="2400"/>
              <a:buFont typeface="DM Sans"/>
              <a:buNone/>
              <a:defRPr b="1" sz="2400" cap="none">
                <a:solidFill>
                  <a:srgbClr val="F7F8FA"/>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99" name="Google Shape;99;p24"/>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1pPr>
            <a:lvl2pPr indent="0" lvl="1"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2pPr>
            <a:lvl3pPr indent="0" lvl="2"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3pPr>
            <a:lvl4pPr indent="0" lvl="3"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4pPr>
            <a:lvl5pPr indent="0" lvl="4"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5pPr>
            <a:lvl6pPr indent="0" lvl="5"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6pPr>
            <a:lvl7pPr indent="0" lvl="6"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7pPr>
            <a:lvl8pPr indent="0" lvl="7"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8pPr>
            <a:lvl9pPr indent="0" lvl="8"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e" showMasterSp="0">
  <p:cSld name="Close">
    <p:bg>
      <p:bgPr>
        <a:solidFill>
          <a:schemeClr val="dk1"/>
        </a:solidFill>
      </p:bgPr>
    </p:bg>
    <p:spTree>
      <p:nvGrpSpPr>
        <p:cNvPr id="100" name="Shape 100"/>
        <p:cNvGrpSpPr/>
        <p:nvPr/>
      </p:nvGrpSpPr>
      <p:grpSpPr>
        <a:xfrm>
          <a:off x="0" y="0"/>
          <a:ext cx="0" cy="0"/>
          <a:chOff x="0" y="0"/>
          <a:chExt cx="0" cy="0"/>
        </a:xfrm>
      </p:grpSpPr>
      <p:pic>
        <p:nvPicPr>
          <p:cNvPr descr="Image" id="101" name="Google Shape;101;p25"/>
          <p:cNvPicPr preferRelativeResize="0"/>
          <p:nvPr/>
        </p:nvPicPr>
        <p:blipFill rotWithShape="1">
          <a:blip r:embed="rId2">
            <a:alphaModFix/>
          </a:blip>
          <a:srcRect b="0" l="0" r="0" t="0"/>
          <a:stretch/>
        </p:blipFill>
        <p:spPr>
          <a:xfrm>
            <a:off x="3133022" y="5174923"/>
            <a:ext cx="2460791" cy="336615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lose" showMasterSp="0">
  <p:cSld name="1_Close">
    <p:spTree>
      <p:nvGrpSpPr>
        <p:cNvPr id="102" name="Shape 102"/>
        <p:cNvGrpSpPr/>
        <p:nvPr/>
      </p:nvGrpSpPr>
      <p:grpSpPr>
        <a:xfrm>
          <a:off x="0" y="0"/>
          <a:ext cx="0" cy="0"/>
          <a:chOff x="0" y="0"/>
          <a:chExt cx="0" cy="0"/>
        </a:xfrm>
      </p:grpSpPr>
      <p:sp>
        <p:nvSpPr>
          <p:cNvPr id="103" name="Google Shape;103;p26"/>
          <p:cNvSpPr/>
          <p:nvPr/>
        </p:nvSpPr>
        <p:spPr>
          <a:xfrm>
            <a:off x="0" y="0"/>
            <a:ext cx="7335520" cy="13716000"/>
          </a:xfrm>
          <a:prstGeom prst="rect">
            <a:avLst/>
          </a:prstGeom>
          <a:solidFill>
            <a:schemeClr val="dk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DM Sans"/>
              <a:buNone/>
            </a:pPr>
            <a:r>
              <a:t/>
            </a:r>
            <a:endParaRPr b="0" i="0" sz="3200" u="none" cap="none" strike="noStrike">
              <a:solidFill>
                <a:srgbClr val="FFFFFF"/>
              </a:solidFill>
              <a:latin typeface="DM Sans Medium"/>
              <a:ea typeface="DM Sans Medium"/>
              <a:cs typeface="DM Sans Medium"/>
              <a:sym typeface="DM Sans Medium"/>
            </a:endParaRPr>
          </a:p>
        </p:txBody>
      </p:sp>
      <p:pic>
        <p:nvPicPr>
          <p:cNvPr descr="Image" id="104" name="Google Shape;104;p26"/>
          <p:cNvPicPr preferRelativeResize="0"/>
          <p:nvPr/>
        </p:nvPicPr>
        <p:blipFill rotWithShape="1">
          <a:blip r:embed="rId2">
            <a:alphaModFix/>
          </a:blip>
          <a:srcRect b="0" l="0" r="0" t="0"/>
          <a:stretch/>
        </p:blipFill>
        <p:spPr>
          <a:xfrm>
            <a:off x="2437364" y="5174923"/>
            <a:ext cx="2460791" cy="3366153"/>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05" name="Shape 105"/>
        <p:cNvGrpSpPr/>
        <p:nvPr/>
      </p:nvGrpSpPr>
      <p:grpSpPr>
        <a:xfrm>
          <a:off x="0" y="0"/>
          <a:ext cx="0" cy="0"/>
          <a:chOff x="0" y="0"/>
          <a:chExt cx="0" cy="0"/>
        </a:xfrm>
      </p:grpSpPr>
      <p:sp>
        <p:nvSpPr>
          <p:cNvPr id="106" name="Google Shape;106;p27"/>
          <p:cNvSpPr txBox="1"/>
          <p:nvPr>
            <p:ph type="title"/>
          </p:nvPr>
        </p:nvSpPr>
        <p:spPr>
          <a:xfrm>
            <a:off x="7373160" y="4155480"/>
            <a:ext cx="15346800" cy="464790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7"/>
          <p:cNvSpPr txBox="1"/>
          <p:nvPr>
            <p:ph idx="1" type="body"/>
          </p:nvPr>
        </p:nvSpPr>
        <p:spPr>
          <a:xfrm>
            <a:off x="7373160" y="8942760"/>
            <a:ext cx="15530400" cy="636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type="tx">
  <p:cSld name="TITLE_AND_BODY">
    <p:spTree>
      <p:nvGrpSpPr>
        <p:cNvPr id="16" name="Shape 16"/>
        <p:cNvGrpSpPr/>
        <p:nvPr/>
      </p:nvGrpSpPr>
      <p:grpSpPr>
        <a:xfrm>
          <a:off x="0" y="0"/>
          <a:ext cx="0" cy="0"/>
          <a:chOff x="0" y="0"/>
          <a:chExt cx="0" cy="0"/>
        </a:xfrm>
      </p:grpSpPr>
      <p:sp>
        <p:nvSpPr>
          <p:cNvPr id="17" name="Google Shape;17;p12"/>
          <p:cNvSpPr/>
          <p:nvPr/>
        </p:nvSpPr>
        <p:spPr>
          <a:xfrm>
            <a:off x="23834391" y="12672611"/>
            <a:ext cx="396052" cy="395908"/>
          </a:xfrm>
          <a:prstGeom prst="flowChartConnector">
            <a:avLst/>
          </a:prstGeom>
          <a:noFill/>
          <a:ln>
            <a:noFill/>
          </a:ln>
        </p:spPr>
        <p:txBody>
          <a:bodyPr anchorCtr="0" anchor="ctr" bIns="35975" lIns="35975" spcFirstLastPara="1" rIns="35975" wrap="square" tIns="35975">
            <a:noAutofit/>
          </a:bodyPr>
          <a:lstStyle/>
          <a:p>
            <a:pPr indent="0" lvl="0" marL="0" marR="0" rtl="0" algn="ctr">
              <a:lnSpc>
                <a:spcPct val="100000"/>
              </a:lnSpc>
              <a:spcBef>
                <a:spcPts val="0"/>
              </a:spcBef>
              <a:spcAft>
                <a:spcPts val="0"/>
              </a:spcAft>
              <a:buClr>
                <a:schemeClr val="lt1"/>
              </a:buClr>
              <a:buSzPts val="1000"/>
              <a:buFont typeface="DM Sans"/>
              <a:buNone/>
            </a:pPr>
            <a:fld id="{00000000-1234-1234-1234-123412341234}" type="slidenum">
              <a:rPr b="0" i="0" lang="en-IN" sz="1000" u="none" cap="none" strike="noStrike">
                <a:solidFill>
                  <a:schemeClr val="lt1"/>
                </a:solidFill>
                <a:latin typeface="DM Sans"/>
                <a:ea typeface="DM Sans"/>
                <a:cs typeface="DM Sans"/>
                <a:sym typeface="DM Sans"/>
              </a:rPr>
              <a:t>‹#›</a:t>
            </a:fld>
            <a:endParaRPr b="0" i="0" sz="1000" u="none" cap="none" strike="noStrike">
              <a:solidFill>
                <a:schemeClr val="lt1"/>
              </a:solidFill>
              <a:latin typeface="DM Sans"/>
              <a:ea typeface="DM Sans"/>
              <a:cs typeface="DM Sans"/>
              <a:sym typeface="DM Sans"/>
            </a:endParaRPr>
          </a:p>
        </p:txBody>
      </p:sp>
      <p:sp>
        <p:nvSpPr>
          <p:cNvPr id="18" name="Google Shape;18;p12"/>
          <p:cNvSpPr txBox="1"/>
          <p:nvPr>
            <p:ph type="title"/>
          </p:nvPr>
        </p:nvSpPr>
        <p:spPr>
          <a:xfrm>
            <a:off x="2290522" y="952500"/>
            <a:ext cx="20886978" cy="1433163"/>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1800"/>
              <a:buNone/>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
        <p:nvSpPr>
          <p:cNvPr id="19" name="Google Shape;19;p12"/>
          <p:cNvSpPr txBox="1"/>
          <p:nvPr>
            <p:ph idx="1" type="body"/>
          </p:nvPr>
        </p:nvSpPr>
        <p:spPr>
          <a:xfrm>
            <a:off x="2290522" y="2450977"/>
            <a:ext cx="20886978" cy="934780"/>
          </a:xfrm>
          <a:prstGeom prst="rect">
            <a:avLst/>
          </a:prstGeom>
          <a:noFill/>
          <a:ln>
            <a:noFill/>
          </a:ln>
        </p:spPr>
        <p:txBody>
          <a:bodyPr anchorCtr="0" anchor="t" bIns="45700" lIns="45700" spcFirstLastPara="1" rIns="45700" wrap="square" tIns="45700">
            <a:noAutofit/>
          </a:bodyPr>
          <a:lstStyle>
            <a:lvl1pPr indent="-228600" lvl="0" marL="457200" algn="l">
              <a:lnSpc>
                <a:spcPct val="100000"/>
              </a:lnSpc>
              <a:spcBef>
                <a:spcPts val="0"/>
              </a:spcBef>
              <a:spcAft>
                <a:spcPts val="0"/>
              </a:spcAft>
              <a:buClr>
                <a:schemeClr val="dk2"/>
              </a:buClr>
              <a:buSzPts val="5500"/>
              <a:buFont typeface="DM Sans"/>
              <a:buNone/>
              <a:defRPr b="1" sz="5500">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20" name="Google Shape;20;p12"/>
          <p:cNvSpPr txBox="1"/>
          <p:nvPr>
            <p:ph idx="2" type="body"/>
          </p:nvPr>
        </p:nvSpPr>
        <p:spPr>
          <a:xfrm>
            <a:off x="2290522" y="4248504"/>
            <a:ext cx="20886978" cy="8256012"/>
          </a:xfrm>
          <a:prstGeom prst="rect">
            <a:avLst/>
          </a:prstGeom>
          <a:noFill/>
          <a:ln>
            <a:noFill/>
          </a:ln>
        </p:spPr>
        <p:txBody>
          <a:bodyPr anchorCtr="0" anchor="t" bIns="50800" lIns="50800" spcFirstLastPara="1" rIns="50800" wrap="square" tIns="50800">
            <a:noAutofit/>
          </a:bodyPr>
          <a:lstStyle>
            <a:lvl1pPr indent="-342900" lvl="0" marL="457200" algn="l">
              <a:lnSpc>
                <a:spcPct val="90000"/>
              </a:lnSpc>
              <a:spcBef>
                <a:spcPts val="4500"/>
              </a:spcBef>
              <a:spcAft>
                <a:spcPts val="0"/>
              </a:spcAft>
              <a:buSzPts val="1800"/>
              <a:buChar char="•"/>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21" name="Google Shape;21;p12"/>
          <p:cNvSpPr txBox="1"/>
          <p:nvPr>
            <p:ph idx="3"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chemeClr val="dk2"/>
              </a:buClr>
              <a:buSzPts val="2400"/>
              <a:buFont typeface="DM Sans"/>
              <a:buNone/>
              <a:defRPr b="1" sz="2400" cap="none">
                <a:solidFill>
                  <a:schemeClr val="dk2"/>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22" name="Google Shape;22;p12"/>
          <p:cNvSpPr/>
          <p:nvPr/>
        </p:nvSpPr>
        <p:spPr>
          <a:xfrm>
            <a:off x="4627418" y="13372245"/>
            <a:ext cx="15267709" cy="271869"/>
          </a:xfrm>
          <a:prstGeom prst="rect">
            <a:avLst/>
          </a:prstGeom>
          <a:solidFill>
            <a:srgbClr val="242B53"/>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chemeClr val="lt1"/>
              </a:buClr>
              <a:buSzPts val="1100"/>
              <a:buFont typeface="DM Sans"/>
              <a:buNone/>
            </a:pPr>
            <a:r>
              <a:rPr b="0" i="0" lang="en-IN" sz="1100" u="none" cap="none" strike="noStrike">
                <a:solidFill>
                  <a:schemeClr val="lt1"/>
                </a:solidFill>
                <a:latin typeface="DM Sans"/>
                <a:ea typeface="DM Sans"/>
                <a:cs typeface="DM Sans"/>
                <a:sym typeface="DM Sans"/>
              </a:rPr>
              <a:t>Confidential: The content of this presentation is proprietary and confidential information of Eppix Esolution Ltd. (Eppix). It is not intended to be distributed to any third party without written consent of Eppix.</a:t>
            </a:r>
            <a:endParaRPr b="0" i="0" sz="1100" u="none" cap="none" strike="noStrike">
              <a:solidFill>
                <a:schemeClr val="lt1"/>
              </a:solidFill>
              <a:latin typeface="DM Sans"/>
              <a:ea typeface="DM Sans"/>
              <a:cs typeface="DM Sans"/>
              <a:sym typeface="DM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howMasterSp="0">
  <p:cSld name="1_Title">
    <p:bg>
      <p:bgPr>
        <a:solidFill>
          <a:schemeClr val="lt2"/>
        </a:solidFill>
      </p:bgPr>
    </p:bg>
    <p:spTree>
      <p:nvGrpSpPr>
        <p:cNvPr id="23" name="Shape 23"/>
        <p:cNvGrpSpPr/>
        <p:nvPr/>
      </p:nvGrpSpPr>
      <p:grpSpPr>
        <a:xfrm>
          <a:off x="0" y="0"/>
          <a:ext cx="0" cy="0"/>
          <a:chOff x="0" y="0"/>
          <a:chExt cx="0" cy="0"/>
        </a:xfrm>
      </p:grpSpPr>
      <p:sp>
        <p:nvSpPr>
          <p:cNvPr id="24" name="Google Shape;24;p13"/>
          <p:cNvSpPr/>
          <p:nvPr/>
        </p:nvSpPr>
        <p:spPr>
          <a:xfrm>
            <a:off x="1153971" y="-38910"/>
            <a:ext cx="3593127" cy="5054854"/>
          </a:xfrm>
          <a:prstGeom prst="rect">
            <a:avLst/>
          </a:prstGeom>
          <a:solidFill>
            <a:schemeClr val="dk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DM Sans"/>
              <a:buNone/>
            </a:pPr>
            <a:r>
              <a:t/>
            </a:r>
            <a:endParaRPr b="0" i="0" sz="3200" u="none" cap="none" strike="noStrike">
              <a:solidFill>
                <a:srgbClr val="FFFFFF"/>
              </a:solidFill>
              <a:latin typeface="DM Sans Medium"/>
              <a:ea typeface="DM Sans Medium"/>
              <a:cs typeface="DM Sans Medium"/>
              <a:sym typeface="DM Sans Medium"/>
            </a:endParaRPr>
          </a:p>
        </p:txBody>
      </p:sp>
      <p:sp>
        <p:nvSpPr>
          <p:cNvPr id="25" name="Google Shape;25;p13"/>
          <p:cNvSpPr txBox="1"/>
          <p:nvPr>
            <p:ph idx="1" type="body"/>
          </p:nvPr>
        </p:nvSpPr>
        <p:spPr>
          <a:xfrm>
            <a:off x="1201340" y="11847162"/>
            <a:ext cx="21971003"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chemeClr val="dk2"/>
              </a:buClr>
              <a:buSzPts val="3350"/>
              <a:buFont typeface="DM Sans"/>
              <a:buNone/>
              <a:defRPr b="1" sz="3350">
                <a:solidFill>
                  <a:schemeClr val="dk2"/>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26" name="Google Shape;26;p13"/>
          <p:cNvSpPr txBox="1"/>
          <p:nvPr>
            <p:ph type="title"/>
          </p:nvPr>
        </p:nvSpPr>
        <p:spPr>
          <a:xfrm>
            <a:off x="1201340" y="5054854"/>
            <a:ext cx="21971004" cy="3595412"/>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dk1"/>
              </a:buClr>
              <a:buSzPts val="11600"/>
              <a:buFont typeface="DM Sans"/>
              <a:buNone/>
              <a:defRPr sz="11600">
                <a:solidFill>
                  <a:schemeClr val="dk1"/>
                </a:solidFill>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
        <p:nvSpPr>
          <p:cNvPr id="27" name="Google Shape;27;p13"/>
          <p:cNvSpPr txBox="1"/>
          <p:nvPr>
            <p:ph idx="2" type="body"/>
          </p:nvPr>
        </p:nvSpPr>
        <p:spPr>
          <a:xfrm>
            <a:off x="1201342" y="8893256"/>
            <a:ext cx="21971001" cy="2270281"/>
          </a:xfrm>
          <a:prstGeom prst="rect">
            <a:avLst/>
          </a:prstGeom>
          <a:noFill/>
          <a:ln>
            <a:noFill/>
          </a:ln>
        </p:spPr>
        <p:txBody>
          <a:bodyPr anchorCtr="0" anchor="t" bIns="50800" lIns="50800" spcFirstLastPara="1" rIns="50800" wrap="square" tIns="50800">
            <a:noAutofit/>
          </a:bodyPr>
          <a:lstStyle>
            <a:lvl1pPr indent="-228600" lvl="0" marL="4572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1pPr>
            <a:lvl2pPr indent="-228600" lvl="1" marL="9144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2pPr>
            <a:lvl3pPr indent="-228600" lvl="2" marL="13716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3pPr>
            <a:lvl4pPr indent="-228600" lvl="3" marL="18288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4pPr>
            <a:lvl5pPr indent="-228600" lvl="4" marL="22860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28" name="Google Shape;28;p13"/>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1pPr>
            <a:lvl2pPr indent="0" lvl="1"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2pPr>
            <a:lvl3pPr indent="0" lvl="2"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3pPr>
            <a:lvl4pPr indent="0" lvl="3"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4pPr>
            <a:lvl5pPr indent="0" lvl="4"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5pPr>
            <a:lvl6pPr indent="0" lvl="5"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6pPr>
            <a:lvl7pPr indent="0" lvl="6"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7pPr>
            <a:lvl8pPr indent="0" lvl="7"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8pPr>
            <a:lvl9pPr indent="0" lvl="8"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NTRO" showMasterSp="0">
  <p:cSld name="1_INTRO">
    <p:bg>
      <p:bgPr>
        <a:solidFill>
          <a:schemeClr val="lt2"/>
        </a:solidFill>
      </p:bgPr>
    </p:bg>
    <p:spTree>
      <p:nvGrpSpPr>
        <p:cNvPr id="29" name="Shape 29"/>
        <p:cNvGrpSpPr/>
        <p:nvPr/>
      </p:nvGrpSpPr>
      <p:grpSpPr>
        <a:xfrm>
          <a:off x="0" y="0"/>
          <a:ext cx="0" cy="0"/>
          <a:chOff x="0" y="0"/>
          <a:chExt cx="0" cy="0"/>
        </a:xfrm>
      </p:grpSpPr>
      <p:sp>
        <p:nvSpPr>
          <p:cNvPr id="30" name="Google Shape;30;p14"/>
          <p:cNvSpPr/>
          <p:nvPr/>
        </p:nvSpPr>
        <p:spPr>
          <a:xfrm>
            <a:off x="0" y="0"/>
            <a:ext cx="6451967" cy="13716000"/>
          </a:xfrm>
          <a:prstGeom prst="rect">
            <a:avLst/>
          </a:prstGeom>
          <a:solidFill>
            <a:schemeClr val="dk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DM Sans"/>
              <a:buNone/>
            </a:pPr>
            <a:r>
              <a:t/>
            </a:r>
            <a:endParaRPr b="0" i="0" sz="3200" u="none" cap="none" strike="noStrike">
              <a:solidFill>
                <a:srgbClr val="FFFFFF"/>
              </a:solidFill>
              <a:latin typeface="DM Sans Medium"/>
              <a:ea typeface="DM Sans Medium"/>
              <a:cs typeface="DM Sans Medium"/>
              <a:sym typeface="DM Sans Medium"/>
            </a:endParaRPr>
          </a:p>
        </p:txBody>
      </p:sp>
      <p:sp>
        <p:nvSpPr>
          <p:cNvPr id="31" name="Google Shape;31;p14"/>
          <p:cNvSpPr txBox="1"/>
          <p:nvPr>
            <p:ph idx="1" type="body"/>
          </p:nvPr>
        </p:nvSpPr>
        <p:spPr>
          <a:xfrm>
            <a:off x="7373044" y="8942598"/>
            <a:ext cx="15530715"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chemeClr val="dk2"/>
              </a:buClr>
              <a:buSzPts val="3350"/>
              <a:buFont typeface="DM Sans"/>
              <a:buNone/>
              <a:defRPr b="1" sz="3350">
                <a:solidFill>
                  <a:schemeClr val="dk2"/>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32" name="Google Shape;32;p14"/>
          <p:cNvSpPr txBox="1"/>
          <p:nvPr>
            <p:ph type="title"/>
          </p:nvPr>
        </p:nvSpPr>
        <p:spPr>
          <a:xfrm>
            <a:off x="7373044" y="4155438"/>
            <a:ext cx="15347267" cy="4648201"/>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dk1"/>
              </a:buClr>
              <a:buSzPts val="11600"/>
              <a:buFont typeface="DM Sans"/>
              <a:buNone/>
              <a:defRPr sz="11600">
                <a:solidFill>
                  <a:schemeClr val="dk1"/>
                </a:solidFill>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
        <p:nvSpPr>
          <p:cNvPr id="33" name="Google Shape;33;p14"/>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1pPr>
            <a:lvl2pPr indent="0" lvl="1"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2pPr>
            <a:lvl3pPr indent="0" lvl="2"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3pPr>
            <a:lvl4pPr indent="0" lvl="3"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4pPr>
            <a:lvl5pPr indent="0" lvl="4"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5pPr>
            <a:lvl6pPr indent="0" lvl="5"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6pPr>
            <a:lvl7pPr indent="0" lvl="6"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7pPr>
            <a:lvl8pPr indent="0" lvl="7"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8pPr>
            <a:lvl9pPr indent="0" lvl="8"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bg>
      <p:bgPr>
        <a:solidFill>
          <a:schemeClr val="accent1"/>
        </a:solidFill>
      </p:bgPr>
    </p:bg>
    <p:spTree>
      <p:nvGrpSpPr>
        <p:cNvPr id="34" name="Shape 34"/>
        <p:cNvGrpSpPr/>
        <p:nvPr/>
      </p:nvGrpSpPr>
      <p:grpSpPr>
        <a:xfrm>
          <a:off x="0" y="0"/>
          <a:ext cx="0" cy="0"/>
          <a:chOff x="0" y="0"/>
          <a:chExt cx="0" cy="0"/>
        </a:xfrm>
      </p:grpSpPr>
      <p:sp>
        <p:nvSpPr>
          <p:cNvPr id="35" name="Google Shape;35;p15"/>
          <p:cNvSpPr/>
          <p:nvPr/>
        </p:nvSpPr>
        <p:spPr>
          <a:xfrm>
            <a:off x="-67578" y="-51615"/>
            <a:ext cx="1587659" cy="13819230"/>
          </a:xfrm>
          <a:prstGeom prst="rect">
            <a:avLst/>
          </a:prstGeom>
          <a:solidFill>
            <a:srgbClr val="242C53">
              <a:alpha val="46274"/>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200"/>
              <a:buFont typeface="DM Sans Medium"/>
              <a:buNone/>
            </a:pPr>
            <a:r>
              <a:t/>
            </a:r>
            <a:endParaRPr b="0" i="0" sz="1200" u="none" cap="none" strike="noStrike">
              <a:solidFill>
                <a:srgbClr val="FFFFFF"/>
              </a:solidFill>
              <a:latin typeface="DM Sans"/>
              <a:ea typeface="DM Sans"/>
              <a:cs typeface="DM Sans"/>
              <a:sym typeface="DM Sans"/>
            </a:endParaRPr>
          </a:p>
        </p:txBody>
      </p:sp>
      <p:pic>
        <p:nvPicPr>
          <p:cNvPr descr="Logo + Wordmark Dark Skin BnW @Small.png" id="36" name="Google Shape;36;p15"/>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37" name="Google Shape;37;p15"/>
          <p:cNvSpPr txBox="1"/>
          <p:nvPr>
            <p:ph idx="1" type="body"/>
          </p:nvPr>
        </p:nvSpPr>
        <p:spPr>
          <a:xfrm>
            <a:off x="2336196" y="11609910"/>
            <a:ext cx="20484893" cy="1116952"/>
          </a:xfrm>
          <a:prstGeom prst="rect">
            <a:avLst/>
          </a:prstGeom>
          <a:noFill/>
          <a:ln>
            <a:noFill/>
          </a:ln>
        </p:spPr>
        <p:txBody>
          <a:bodyPr anchorCtr="0" anchor="t" bIns="50800" lIns="50800" spcFirstLastPara="1" rIns="50800" wrap="square" tIns="50800">
            <a:noAutofit/>
          </a:bodyPr>
          <a:lstStyle>
            <a:lvl1pPr indent="-228600" lvl="0" marL="4572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1pPr>
            <a:lvl2pPr indent="-228600" lvl="1" marL="9144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2pPr>
            <a:lvl3pPr indent="-228600" lvl="2" marL="13716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3pPr>
            <a:lvl4pPr indent="-228600" lvl="3" marL="18288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4pPr>
            <a:lvl5pPr indent="-228600" lvl="4" marL="22860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38" name="Google Shape;38;p15"/>
          <p:cNvSpPr txBox="1"/>
          <p:nvPr>
            <p:ph idx="2"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rgbClr val="FFFFFF"/>
              </a:buClr>
              <a:buSzPts val="2400"/>
              <a:buFont typeface="DM Sans"/>
              <a:buNone/>
              <a:defRPr b="1" sz="2400" cap="none">
                <a:solidFill>
                  <a:srgbClr val="FFFFFF"/>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39" name="Google Shape;39;p15"/>
          <p:cNvSpPr txBox="1"/>
          <p:nvPr>
            <p:ph idx="12" type="sldNum"/>
          </p:nvPr>
        </p:nvSpPr>
        <p:spPr>
          <a:xfrm>
            <a:off x="23778548" y="12534904"/>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1pPr>
            <a:lvl2pPr indent="0" lvl="1"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2pPr>
            <a:lvl3pPr indent="0" lvl="2"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3pPr>
            <a:lvl4pPr indent="0" lvl="3"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4pPr>
            <a:lvl5pPr indent="0" lvl="4"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5pPr>
            <a:lvl6pPr indent="0" lvl="5"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6pPr>
            <a:lvl7pPr indent="0" lvl="6"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7pPr>
            <a:lvl8pPr indent="0" lvl="7"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8pPr>
            <a:lvl9pPr indent="0" lvl="8"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
        <p:nvSpPr>
          <p:cNvPr id="40" name="Google Shape;40;p15"/>
          <p:cNvSpPr txBox="1"/>
          <p:nvPr>
            <p:ph type="title"/>
          </p:nvPr>
        </p:nvSpPr>
        <p:spPr>
          <a:xfrm>
            <a:off x="2336196" y="8567964"/>
            <a:ext cx="20417078" cy="2651125"/>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2"/>
              </a:buClr>
              <a:buSzPts val="8500"/>
              <a:buFont typeface="DM Sans"/>
              <a:buNone/>
              <a:defRPr>
                <a:solidFill>
                  <a:schemeClr val="lt2"/>
                </a:solidFill>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hoto">
  <p:cSld name="Section Photo">
    <p:bg>
      <p:bgPr>
        <a:solidFill>
          <a:schemeClr val="lt1"/>
        </a:solidFill>
      </p:bgPr>
    </p:bg>
    <p:spTree>
      <p:nvGrpSpPr>
        <p:cNvPr id="41" name="Shape 41"/>
        <p:cNvGrpSpPr/>
        <p:nvPr/>
      </p:nvGrpSpPr>
      <p:grpSpPr>
        <a:xfrm>
          <a:off x="0" y="0"/>
          <a:ext cx="0" cy="0"/>
          <a:chOff x="0" y="0"/>
          <a:chExt cx="0" cy="0"/>
        </a:xfrm>
      </p:grpSpPr>
      <p:sp>
        <p:nvSpPr>
          <p:cNvPr id="42" name="Google Shape;42;p16"/>
          <p:cNvSpPr/>
          <p:nvPr>
            <p:ph idx="2" type="pic"/>
          </p:nvPr>
        </p:nvSpPr>
        <p:spPr>
          <a:xfrm>
            <a:off x="0" y="-52388"/>
            <a:ext cx="24384001" cy="13768388"/>
          </a:xfrm>
          <a:prstGeom prst="rect">
            <a:avLst/>
          </a:prstGeom>
          <a:noFill/>
          <a:ln>
            <a:noFill/>
          </a:ln>
        </p:spPr>
      </p:sp>
      <p:sp>
        <p:nvSpPr>
          <p:cNvPr id="43" name="Google Shape;43;p16"/>
          <p:cNvSpPr/>
          <p:nvPr/>
        </p:nvSpPr>
        <p:spPr>
          <a:xfrm>
            <a:off x="-67578" y="-51615"/>
            <a:ext cx="1587659" cy="13819230"/>
          </a:xfrm>
          <a:prstGeom prst="rect">
            <a:avLst/>
          </a:prstGeom>
          <a:solidFill>
            <a:srgbClr val="242C53">
              <a:alpha val="46274"/>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200"/>
              <a:buFont typeface="DM Sans Medium"/>
              <a:buNone/>
            </a:pPr>
            <a:r>
              <a:t/>
            </a:r>
            <a:endParaRPr b="0" i="0" sz="1200" u="none" cap="none" strike="noStrike">
              <a:solidFill>
                <a:srgbClr val="FFFFFF"/>
              </a:solidFill>
              <a:latin typeface="DM Sans"/>
              <a:ea typeface="DM Sans"/>
              <a:cs typeface="DM Sans"/>
              <a:sym typeface="DM Sans"/>
            </a:endParaRPr>
          </a:p>
        </p:txBody>
      </p:sp>
      <p:sp>
        <p:nvSpPr>
          <p:cNvPr id="44" name="Google Shape;44;p16"/>
          <p:cNvSpPr txBox="1"/>
          <p:nvPr>
            <p:ph idx="1"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rgbClr val="FFFFFF"/>
              </a:buClr>
              <a:buSzPts val="2400"/>
              <a:buFont typeface="DM Sans"/>
              <a:buNone/>
              <a:defRPr b="1" sz="2400" cap="none">
                <a:solidFill>
                  <a:srgbClr val="FFFFFF"/>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45" name="Google Shape;45;p16"/>
          <p:cNvSpPr txBox="1"/>
          <p:nvPr>
            <p:ph idx="3" type="body"/>
          </p:nvPr>
        </p:nvSpPr>
        <p:spPr>
          <a:xfrm>
            <a:off x="2336197" y="11609910"/>
            <a:ext cx="20417078" cy="1116952"/>
          </a:xfrm>
          <a:prstGeom prst="rect">
            <a:avLst/>
          </a:prstGeom>
          <a:noFill/>
          <a:ln>
            <a:noFill/>
          </a:ln>
        </p:spPr>
        <p:txBody>
          <a:bodyPr anchorCtr="0" anchor="t" bIns="50800" lIns="50800" spcFirstLastPara="1" rIns="50800" wrap="square" tIns="50800">
            <a:noAutofit/>
          </a:bodyPr>
          <a:lstStyle>
            <a:lvl1pPr indent="-228600" lvl="0" marL="4572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1pPr>
            <a:lvl2pPr indent="-228600" lvl="1" marL="9144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2pPr>
            <a:lvl3pPr indent="-228600" lvl="2" marL="13716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3pPr>
            <a:lvl4pPr indent="-228600" lvl="3" marL="18288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4pPr>
            <a:lvl5pPr indent="-228600" lvl="4" marL="22860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Dark Skin BnW @Small.png" id="46" name="Google Shape;46;p16"/>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47" name="Google Shape;47;p16"/>
          <p:cNvSpPr txBox="1"/>
          <p:nvPr>
            <p:ph idx="12" type="sldNum"/>
          </p:nvPr>
        </p:nvSpPr>
        <p:spPr>
          <a:xfrm>
            <a:off x="23738052" y="12524681"/>
            <a:ext cx="367031" cy="4318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1pPr>
            <a:lvl2pPr indent="0" lvl="1"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2pPr>
            <a:lvl3pPr indent="0" lvl="2"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3pPr>
            <a:lvl4pPr indent="0" lvl="3"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4pPr>
            <a:lvl5pPr indent="0" lvl="4"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5pPr>
            <a:lvl6pPr indent="0" lvl="5"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6pPr>
            <a:lvl7pPr indent="0" lvl="6"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7pPr>
            <a:lvl8pPr indent="0" lvl="7"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8pPr>
            <a:lvl9pPr indent="0" lvl="8"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
        <p:nvSpPr>
          <p:cNvPr id="48" name="Google Shape;48;p16"/>
          <p:cNvSpPr txBox="1"/>
          <p:nvPr>
            <p:ph type="title"/>
          </p:nvPr>
        </p:nvSpPr>
        <p:spPr>
          <a:xfrm>
            <a:off x="2290522" y="8729165"/>
            <a:ext cx="20417078" cy="2651125"/>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1800"/>
              <a:buNone/>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p:cSld name="Title &amp; Photo">
    <p:spTree>
      <p:nvGrpSpPr>
        <p:cNvPr id="49" name="Shape 49"/>
        <p:cNvGrpSpPr/>
        <p:nvPr/>
      </p:nvGrpSpPr>
      <p:grpSpPr>
        <a:xfrm>
          <a:off x="0" y="0"/>
          <a:ext cx="0" cy="0"/>
          <a:chOff x="0" y="0"/>
          <a:chExt cx="0" cy="0"/>
        </a:xfrm>
      </p:grpSpPr>
      <p:sp>
        <p:nvSpPr>
          <p:cNvPr id="50" name="Google Shape;50;p17"/>
          <p:cNvSpPr/>
          <p:nvPr>
            <p:ph idx="2" type="pic"/>
          </p:nvPr>
        </p:nvSpPr>
        <p:spPr>
          <a:xfrm>
            <a:off x="12356631" y="1270000"/>
            <a:ext cx="10993226" cy="11184435"/>
          </a:xfrm>
          <a:prstGeom prst="rect">
            <a:avLst/>
          </a:prstGeom>
          <a:noFill/>
          <a:ln>
            <a:noFill/>
          </a:ln>
        </p:spPr>
      </p:sp>
      <p:sp>
        <p:nvSpPr>
          <p:cNvPr id="51" name="Google Shape;51;p17"/>
          <p:cNvSpPr txBox="1"/>
          <p:nvPr>
            <p:ph type="title"/>
          </p:nvPr>
        </p:nvSpPr>
        <p:spPr>
          <a:xfrm>
            <a:off x="2301339" y="1270000"/>
            <a:ext cx="9673933" cy="5882273"/>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1800"/>
              <a:buNone/>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
        <p:nvSpPr>
          <p:cNvPr id="52" name="Google Shape;52;p17"/>
          <p:cNvSpPr txBox="1"/>
          <p:nvPr>
            <p:ph idx="1" type="body"/>
          </p:nvPr>
        </p:nvSpPr>
        <p:spPr>
          <a:xfrm>
            <a:off x="2301339" y="7152272"/>
            <a:ext cx="9673933" cy="5293727"/>
          </a:xfrm>
          <a:prstGeom prst="rect">
            <a:avLst/>
          </a:prstGeom>
          <a:noFill/>
          <a:ln>
            <a:noFill/>
          </a:ln>
        </p:spPr>
        <p:txBody>
          <a:bodyPr anchorCtr="0" anchor="t" bIns="50800" lIns="50800" spcFirstLastPara="1" rIns="50800" wrap="square" tIns="50800">
            <a:noAutofit/>
          </a:bodyPr>
          <a:lstStyle>
            <a:lvl1pPr indent="-228600" lvl="0" marL="457200" algn="l">
              <a:lnSpc>
                <a:spcPct val="100000"/>
              </a:lnSpc>
              <a:spcBef>
                <a:spcPts val="0"/>
              </a:spcBef>
              <a:spcAft>
                <a:spcPts val="0"/>
              </a:spcAft>
              <a:buClr>
                <a:schemeClr val="dk2"/>
              </a:buClr>
              <a:buSzPts val="5500"/>
              <a:buFont typeface="DM Sans"/>
              <a:buNone/>
              <a:defRPr b="1" sz="5500">
                <a:latin typeface="DM Sans"/>
                <a:ea typeface="DM Sans"/>
                <a:cs typeface="DM Sans"/>
                <a:sym typeface="DM Sans"/>
              </a:defRPr>
            </a:lvl1pPr>
            <a:lvl2pPr indent="-228600" lvl="1" marL="914400" algn="l">
              <a:lnSpc>
                <a:spcPct val="100000"/>
              </a:lnSpc>
              <a:spcBef>
                <a:spcPts val="0"/>
              </a:spcBef>
              <a:spcAft>
                <a:spcPts val="0"/>
              </a:spcAft>
              <a:buClr>
                <a:srgbClr val="405F1F"/>
              </a:buClr>
              <a:buSzPts val="5500"/>
              <a:buFont typeface="DM Sans"/>
              <a:buNone/>
              <a:defRPr b="1" sz="5500">
                <a:latin typeface="DM Sans"/>
                <a:ea typeface="DM Sans"/>
                <a:cs typeface="DM Sans"/>
                <a:sym typeface="DM Sans"/>
              </a:defRPr>
            </a:lvl2pPr>
            <a:lvl3pPr indent="-228600" lvl="2" marL="1371600" algn="l">
              <a:lnSpc>
                <a:spcPct val="100000"/>
              </a:lnSpc>
              <a:spcBef>
                <a:spcPts val="0"/>
              </a:spcBef>
              <a:spcAft>
                <a:spcPts val="0"/>
              </a:spcAft>
              <a:buClr>
                <a:srgbClr val="405F1F"/>
              </a:buClr>
              <a:buSzPts val="5500"/>
              <a:buFont typeface="DM Sans"/>
              <a:buNone/>
              <a:defRPr b="1" sz="5500">
                <a:latin typeface="DM Sans"/>
                <a:ea typeface="DM Sans"/>
                <a:cs typeface="DM Sans"/>
                <a:sym typeface="DM Sans"/>
              </a:defRPr>
            </a:lvl3pPr>
            <a:lvl4pPr indent="-228600" lvl="3" marL="1828800" algn="l">
              <a:lnSpc>
                <a:spcPct val="100000"/>
              </a:lnSpc>
              <a:spcBef>
                <a:spcPts val="0"/>
              </a:spcBef>
              <a:spcAft>
                <a:spcPts val="0"/>
              </a:spcAft>
              <a:buClr>
                <a:srgbClr val="405F1F"/>
              </a:buClr>
              <a:buSzPts val="5500"/>
              <a:buFont typeface="DM Sans"/>
              <a:buNone/>
              <a:defRPr b="1" sz="5500">
                <a:latin typeface="DM Sans"/>
                <a:ea typeface="DM Sans"/>
                <a:cs typeface="DM Sans"/>
                <a:sym typeface="DM Sans"/>
              </a:defRPr>
            </a:lvl4pPr>
            <a:lvl5pPr indent="-228600" lvl="4" marL="2286000" algn="l">
              <a:lnSpc>
                <a:spcPct val="100000"/>
              </a:lnSpc>
              <a:spcBef>
                <a:spcPts val="0"/>
              </a:spcBef>
              <a:spcAft>
                <a:spcPts val="0"/>
              </a:spcAft>
              <a:buClr>
                <a:srgbClr val="405F1F"/>
              </a:buClr>
              <a:buSzPts val="5500"/>
              <a:buFont typeface="DM Sans"/>
              <a:buNone/>
              <a:defRPr b="1" sz="5500">
                <a:latin typeface="DM Sans"/>
                <a:ea typeface="DM Sans"/>
                <a:cs typeface="DM Sans"/>
                <a:sym typeface="DM Sans"/>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53" name="Google Shape;53;p17"/>
          <p:cNvSpPr txBox="1"/>
          <p:nvPr>
            <p:ph idx="3"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chemeClr val="dk2"/>
              </a:buClr>
              <a:buSzPts val="2400"/>
              <a:buFont typeface="DM Sans"/>
              <a:buNone/>
              <a:defRPr b="1" sz="2400" cap="none">
                <a:solidFill>
                  <a:schemeClr val="dk2"/>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Light Skin @Small.png" id="54" name="Google Shape;54;p17"/>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55" name="Google Shape;55;p17"/>
          <p:cNvSpPr txBox="1"/>
          <p:nvPr>
            <p:ph idx="12" type="sldNum"/>
          </p:nvPr>
        </p:nvSpPr>
        <p:spPr>
          <a:xfrm>
            <a:off x="23785033" y="12541899"/>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56" name="Shape 56"/>
        <p:cNvGrpSpPr/>
        <p:nvPr/>
      </p:nvGrpSpPr>
      <p:grpSpPr>
        <a:xfrm>
          <a:off x="0" y="0"/>
          <a:ext cx="0" cy="0"/>
          <a:chOff x="0" y="0"/>
          <a:chExt cx="0" cy="0"/>
        </a:xfrm>
      </p:grpSpPr>
      <p:sp>
        <p:nvSpPr>
          <p:cNvPr id="57" name="Google Shape;57;p18"/>
          <p:cNvSpPr txBox="1"/>
          <p:nvPr>
            <p:ph idx="1" type="body"/>
          </p:nvPr>
        </p:nvSpPr>
        <p:spPr>
          <a:xfrm>
            <a:off x="2266291" y="2443842"/>
            <a:ext cx="9779001" cy="934779"/>
          </a:xfrm>
          <a:prstGeom prst="rect">
            <a:avLst/>
          </a:prstGeom>
          <a:noFill/>
          <a:ln>
            <a:noFill/>
          </a:ln>
        </p:spPr>
        <p:txBody>
          <a:bodyPr anchorCtr="0" anchor="t" bIns="45700" lIns="45700" spcFirstLastPara="1" rIns="45700" wrap="square" tIns="45700">
            <a:noAutofit/>
          </a:bodyPr>
          <a:lstStyle>
            <a:lvl1pPr indent="-228600" lvl="0" marL="457200" algn="l">
              <a:lnSpc>
                <a:spcPct val="100000"/>
              </a:lnSpc>
              <a:spcBef>
                <a:spcPts val="0"/>
              </a:spcBef>
              <a:spcAft>
                <a:spcPts val="0"/>
              </a:spcAft>
              <a:buClr>
                <a:schemeClr val="dk2"/>
              </a:buClr>
              <a:buSzPts val="5500"/>
              <a:buFont typeface="DM Sans"/>
              <a:buNone/>
              <a:defRPr b="1" sz="5500">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58" name="Google Shape;58;p18"/>
          <p:cNvSpPr txBox="1"/>
          <p:nvPr>
            <p:ph idx="2" type="body"/>
          </p:nvPr>
        </p:nvSpPr>
        <p:spPr>
          <a:xfrm>
            <a:off x="2266291" y="4248504"/>
            <a:ext cx="9779001" cy="8256630"/>
          </a:xfrm>
          <a:prstGeom prst="rect">
            <a:avLst/>
          </a:prstGeom>
          <a:noFill/>
          <a:ln>
            <a:noFill/>
          </a:ln>
        </p:spPr>
        <p:txBody>
          <a:bodyPr anchorCtr="0" anchor="t" bIns="50800" lIns="50800" spcFirstLastPara="1" rIns="50800" wrap="square" tIns="50800">
            <a:noAutofit/>
          </a:bodyPr>
          <a:lstStyle>
            <a:lvl1pPr indent="-342900" lvl="0" marL="457200" algn="l">
              <a:lnSpc>
                <a:spcPct val="90000"/>
              </a:lnSpc>
              <a:spcBef>
                <a:spcPts val="4500"/>
              </a:spcBef>
              <a:spcAft>
                <a:spcPts val="0"/>
              </a:spcAft>
              <a:buSzPts val="1800"/>
              <a:buChar char="•"/>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59" name="Google Shape;59;p18"/>
          <p:cNvSpPr/>
          <p:nvPr>
            <p:ph idx="3" type="pic"/>
          </p:nvPr>
        </p:nvSpPr>
        <p:spPr>
          <a:xfrm>
            <a:off x="12357750" y="952500"/>
            <a:ext cx="11085512" cy="11552634"/>
          </a:xfrm>
          <a:prstGeom prst="rect">
            <a:avLst/>
          </a:prstGeom>
          <a:noFill/>
          <a:ln>
            <a:noFill/>
          </a:ln>
        </p:spPr>
      </p:sp>
      <p:sp>
        <p:nvSpPr>
          <p:cNvPr id="60" name="Google Shape;60;p18"/>
          <p:cNvSpPr txBox="1"/>
          <p:nvPr>
            <p:ph type="title"/>
          </p:nvPr>
        </p:nvSpPr>
        <p:spPr>
          <a:xfrm>
            <a:off x="2266291" y="952500"/>
            <a:ext cx="9779001" cy="14351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1800"/>
              <a:buNone/>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
        <p:nvSpPr>
          <p:cNvPr id="61" name="Google Shape;61;p18"/>
          <p:cNvSpPr txBox="1"/>
          <p:nvPr>
            <p:ph idx="4"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chemeClr val="dk2"/>
              </a:buClr>
              <a:buSzPts val="2400"/>
              <a:buFont typeface="DM Sans"/>
              <a:buNone/>
              <a:defRPr b="1" sz="2400" cap="none">
                <a:solidFill>
                  <a:schemeClr val="dk2"/>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Light Skin @Small.png" id="62" name="Google Shape;62;p18"/>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63" name="Google Shape;63;p18"/>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p:cSld name="Statement">
    <p:bg>
      <p:bgPr>
        <a:solidFill>
          <a:schemeClr val="accent2"/>
        </a:solidFill>
      </p:bgPr>
    </p:bg>
    <p:spTree>
      <p:nvGrpSpPr>
        <p:cNvPr id="64" name="Shape 64"/>
        <p:cNvGrpSpPr/>
        <p:nvPr/>
      </p:nvGrpSpPr>
      <p:grpSpPr>
        <a:xfrm>
          <a:off x="0" y="0"/>
          <a:ext cx="0" cy="0"/>
          <a:chOff x="0" y="0"/>
          <a:chExt cx="0" cy="0"/>
        </a:xfrm>
      </p:grpSpPr>
      <p:sp>
        <p:nvSpPr>
          <p:cNvPr id="65" name="Google Shape;65;p19"/>
          <p:cNvSpPr txBox="1"/>
          <p:nvPr>
            <p:ph idx="1"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chemeClr val="dk1"/>
              </a:buClr>
              <a:buSzPts val="2400"/>
              <a:buFont typeface="DM Sans"/>
              <a:buNone/>
              <a:defRPr b="1" sz="2400" cap="none">
                <a:solidFill>
                  <a:schemeClr val="dk1"/>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Dark Skin BnW @Small.png" id="66" name="Google Shape;66;p19"/>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67" name="Google Shape;67;p19"/>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
        <p:nvSpPr>
          <p:cNvPr id="68" name="Google Shape;68;p19"/>
          <p:cNvSpPr txBox="1"/>
          <p:nvPr>
            <p:ph type="title"/>
          </p:nvPr>
        </p:nvSpPr>
        <p:spPr>
          <a:xfrm>
            <a:off x="2290522" y="4714421"/>
            <a:ext cx="20417078" cy="2651125"/>
          </a:xfrm>
          <a:prstGeom prst="rect">
            <a:avLst/>
          </a:prstGeom>
          <a:noFill/>
          <a:ln>
            <a:noFill/>
          </a:ln>
        </p:spPr>
        <p:txBody>
          <a:bodyPr anchorCtr="0" anchor="b" bIns="45700" lIns="91425" spcFirstLastPara="1" rIns="91425" wrap="square" tIns="45700">
            <a:normAutofit/>
          </a:bodyPr>
          <a:lstStyle>
            <a:lvl1pPr lvl="0" algn="ctr">
              <a:lnSpc>
                <a:spcPct val="80000"/>
              </a:lnSpc>
              <a:spcBef>
                <a:spcPts val="0"/>
              </a:spcBef>
              <a:spcAft>
                <a:spcPts val="0"/>
              </a:spcAft>
              <a:buClr>
                <a:schemeClr val="lt2"/>
              </a:buClr>
              <a:buSzPts val="8500"/>
              <a:buFont typeface="DM Sans"/>
              <a:buNone/>
              <a:defRPr>
                <a:solidFill>
                  <a:schemeClr val="lt2"/>
                </a:solidFill>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0"/>
          <p:cNvSpPr txBox="1"/>
          <p:nvPr>
            <p:ph idx="1" type="body"/>
          </p:nvPr>
        </p:nvSpPr>
        <p:spPr>
          <a:xfrm>
            <a:off x="2290522" y="4248504"/>
            <a:ext cx="20886978" cy="8256012"/>
          </a:xfrm>
          <a:prstGeom prst="rect">
            <a:avLst/>
          </a:prstGeom>
          <a:noFill/>
          <a:ln>
            <a:noFill/>
          </a:ln>
        </p:spPr>
        <p:txBody>
          <a:bodyPr anchorCtr="0" anchor="t" bIns="50800" lIns="50800" spcFirstLastPara="1" rIns="50800" wrap="square" tIns="50800">
            <a:noAutofit/>
          </a:bodyPr>
          <a:lstStyle>
            <a:lvl1pPr indent="-533400" lvl="0" marL="457200" marR="0" rtl="0" algn="l">
              <a:lnSpc>
                <a:spcPct val="90000"/>
              </a:lnSpc>
              <a:spcBef>
                <a:spcPts val="4500"/>
              </a:spcBef>
              <a:spcAft>
                <a:spcPts val="0"/>
              </a:spcAft>
              <a:buClr>
                <a:schemeClr val="accent1"/>
              </a:buClr>
              <a:buSzPts val="4800"/>
              <a:buFont typeface="Arial"/>
              <a:buChar char="•"/>
              <a:defRPr b="0" i="0" sz="4800" u="none" cap="none" strike="noStrike">
                <a:solidFill>
                  <a:schemeClr val="dk2"/>
                </a:solidFill>
                <a:latin typeface="DM Sans"/>
                <a:ea typeface="DM Sans"/>
                <a:cs typeface="DM Sans"/>
                <a:sym typeface="DM Sans"/>
              </a:defRPr>
            </a:lvl1pPr>
            <a:lvl2pPr indent="-533400" lvl="1" marL="9144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2pPr>
            <a:lvl3pPr indent="-533400" lvl="2" marL="13716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3pPr>
            <a:lvl4pPr indent="-533400" lvl="3" marL="18288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4pPr>
            <a:lvl5pPr indent="-533400" lvl="4" marL="22860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5pPr>
            <a:lvl6pPr indent="-533400" lvl="5" marL="27432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6pPr>
            <a:lvl7pPr indent="-533400" lvl="6" marL="32004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7pPr>
            <a:lvl8pPr indent="-533400" lvl="7" marL="36576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8pPr>
            <a:lvl9pPr indent="-533400" lvl="8" marL="41148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9pPr>
          </a:lstStyle>
          <a:p/>
        </p:txBody>
      </p:sp>
      <p:cxnSp>
        <p:nvCxnSpPr>
          <p:cNvPr id="7" name="Google Shape;7;p10"/>
          <p:cNvCxnSpPr/>
          <p:nvPr/>
        </p:nvCxnSpPr>
        <p:spPr>
          <a:xfrm flipH="1" rot="10800000">
            <a:off x="1497586" y="-29780"/>
            <a:ext cx="1" cy="13775559"/>
          </a:xfrm>
          <a:prstGeom prst="straightConnector1">
            <a:avLst/>
          </a:prstGeom>
          <a:noFill/>
          <a:ln cap="flat" cmpd="sng" w="12700">
            <a:solidFill>
              <a:srgbClr val="798397"/>
            </a:solidFill>
            <a:prstDash val="solid"/>
            <a:miter lim="400000"/>
            <a:headEnd len="sm" w="sm" type="none"/>
            <a:tailEnd len="sm" w="sm" type="none"/>
          </a:ln>
        </p:spPr>
      </p:cxnSp>
      <p:sp>
        <p:nvSpPr>
          <p:cNvPr id="8" name="Google Shape;8;p10"/>
          <p:cNvSpPr txBox="1"/>
          <p:nvPr/>
        </p:nvSpPr>
        <p:spPr>
          <a:xfrm>
            <a:off x="-46499" y="13217920"/>
            <a:ext cx="24476998" cy="527859"/>
          </a:xfrm>
          <a:prstGeom prst="rect">
            <a:avLst/>
          </a:prstGeom>
          <a:solidFill>
            <a:schemeClr val="dk1"/>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200"/>
              <a:buFont typeface="DM Sans"/>
              <a:buNone/>
            </a:pPr>
            <a:r>
              <a:rPr b="0" i="0" lang="en-IN" sz="1200" u="none" cap="none" strike="noStrike">
                <a:solidFill>
                  <a:srgbClr val="FFFFFF"/>
                </a:solidFill>
                <a:latin typeface="DM Sans"/>
                <a:ea typeface="DM Sans"/>
                <a:cs typeface="DM Sans"/>
                <a:sym typeface="DM Sans"/>
              </a:rPr>
              <a:t>Confidential: The content of this presentation is proprietary and confidential information of Eppix Esolution Ltd (Eppix). It is not intended to be distributed to any third party without written consent of Eppix.</a:t>
            </a:r>
            <a:endParaRPr b="0" i="0" sz="1400" u="none" cap="none" strike="noStrike">
              <a:solidFill>
                <a:srgbClr val="000000"/>
              </a:solidFill>
              <a:latin typeface="Arial"/>
              <a:ea typeface="Arial"/>
              <a:cs typeface="Arial"/>
              <a:sym typeface="Arial"/>
            </a:endParaRPr>
          </a:p>
        </p:txBody>
      </p:sp>
      <p:sp>
        <p:nvSpPr>
          <p:cNvPr id="9" name="Google Shape;9;p10"/>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
        <p:nvSpPr>
          <p:cNvPr id="10" name="Google Shape;10;p10"/>
          <p:cNvSpPr txBox="1"/>
          <p:nvPr>
            <p:ph type="title"/>
          </p:nvPr>
        </p:nvSpPr>
        <p:spPr>
          <a:xfrm>
            <a:off x="2290522" y="730250"/>
            <a:ext cx="20417078" cy="2651125"/>
          </a:xfrm>
          <a:prstGeom prst="rect">
            <a:avLst/>
          </a:prstGeom>
          <a:noFill/>
          <a:ln>
            <a:noFill/>
          </a:ln>
        </p:spPr>
        <p:txBody>
          <a:bodyPr anchorCtr="0" anchor="b" bIns="45700" lIns="91425" spcFirstLastPara="1" rIns="91425" wrap="square" tIns="45700">
            <a:normAutofit/>
          </a:bodyPr>
          <a:lstStyle>
            <a:lvl1pPr lvl="0" marR="0" rtl="0" algn="l">
              <a:lnSpc>
                <a:spcPct val="80000"/>
              </a:lnSpc>
              <a:spcBef>
                <a:spcPts val="0"/>
              </a:spcBef>
              <a:spcAft>
                <a:spcPts val="0"/>
              </a:spcAft>
              <a:buClr>
                <a:schemeClr val="accent1"/>
              </a:buClr>
              <a:buSzPts val="8500"/>
              <a:buFont typeface="DM Sans"/>
              <a:buNone/>
              <a:defRPr b="1" i="0" sz="8500" u="none" cap="none" strike="noStrike">
                <a:solidFill>
                  <a:schemeClr val="accent1"/>
                </a:solidFill>
                <a:latin typeface="DM Sans"/>
                <a:ea typeface="DM Sans"/>
                <a:cs typeface="DM Sans"/>
                <a:sym typeface="DM Sans"/>
              </a:defRPr>
            </a:lvl1pPr>
            <a:lvl2pPr lvl="1"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2pPr>
            <a:lvl3pPr lvl="2"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3pPr>
            <a:lvl4pPr lvl="3"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4pPr>
            <a:lvl5pPr lvl="4"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5pPr>
            <a:lvl6pPr lvl="5"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6pPr>
            <a:lvl7pPr lvl="6"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7pPr>
            <a:lvl8pPr lvl="7"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8pPr>
            <a:lvl9pPr lvl="8"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
          <p:cNvSpPr txBox="1"/>
          <p:nvPr>
            <p:ph type="title"/>
          </p:nvPr>
        </p:nvSpPr>
        <p:spPr>
          <a:xfrm>
            <a:off x="1174776" y="4337720"/>
            <a:ext cx="21971004" cy="3595412"/>
          </a:xfrm>
          <a:prstGeom prst="rect">
            <a:avLst/>
          </a:prstGeom>
          <a:noFill/>
          <a:ln>
            <a:noFill/>
          </a:ln>
        </p:spPr>
        <p:txBody>
          <a:bodyPr anchorCtr="0" anchor="b" bIns="45700" lIns="91425" spcFirstLastPara="1" rIns="91425" wrap="square" tIns="45700">
            <a:normAutofit/>
          </a:bodyPr>
          <a:lstStyle/>
          <a:p>
            <a:pPr indent="0" lvl="0" marL="0" rtl="0" algn="ctr">
              <a:lnSpc>
                <a:spcPct val="80000"/>
              </a:lnSpc>
              <a:spcBef>
                <a:spcPts val="0"/>
              </a:spcBef>
              <a:spcAft>
                <a:spcPts val="0"/>
              </a:spcAft>
              <a:buClr>
                <a:schemeClr val="dk1"/>
              </a:buClr>
              <a:buSzPts val="8800"/>
              <a:buFont typeface="DM Sans"/>
              <a:buNone/>
            </a:pPr>
            <a:r>
              <a:rPr lang="en-IN" sz="8800"/>
              <a:t>Spenta ASSET TAGGING SYSTEM</a:t>
            </a:r>
            <a:br>
              <a:rPr lang="en-IN" sz="8800"/>
            </a:br>
            <a:r>
              <a:rPr lang="en-IN" sz="8800"/>
              <a:t>(SATS)</a:t>
            </a:r>
            <a:br>
              <a:rPr lang="en-IN" sz="8800"/>
            </a:br>
            <a:endParaRPr sz="8800"/>
          </a:p>
        </p:txBody>
      </p:sp>
      <p:sp>
        <p:nvSpPr>
          <p:cNvPr id="113" name="Google Shape;113;p1"/>
          <p:cNvSpPr txBox="1"/>
          <p:nvPr>
            <p:ph idx="2" type="body"/>
          </p:nvPr>
        </p:nvSpPr>
        <p:spPr>
          <a:xfrm>
            <a:off x="1201342" y="8893256"/>
            <a:ext cx="21971001" cy="2270281"/>
          </a:xfrm>
          <a:prstGeom prst="rect">
            <a:avLst/>
          </a:prstGeom>
          <a:noFill/>
          <a:ln>
            <a:noFill/>
          </a:ln>
        </p:spPr>
        <p:txBody>
          <a:bodyPr anchorCtr="0" anchor="t" bIns="50800" lIns="50800" spcFirstLastPara="1" rIns="50800" wrap="square" tIns="50800">
            <a:noAutofit/>
          </a:bodyPr>
          <a:lstStyle/>
          <a:p>
            <a:pPr indent="0" lvl="0" marL="0" rtl="0" algn="ctr">
              <a:lnSpc>
                <a:spcPct val="100000"/>
              </a:lnSpc>
              <a:spcBef>
                <a:spcPts val="0"/>
              </a:spcBef>
              <a:spcAft>
                <a:spcPts val="0"/>
              </a:spcAft>
              <a:buClr>
                <a:schemeClr val="dk2"/>
              </a:buClr>
              <a:buSzPts val="4000"/>
              <a:buNone/>
            </a:pPr>
            <a:r>
              <a:rPr lang="en-IN" sz="6000"/>
              <a:t>Project Status Report</a:t>
            </a:r>
            <a:endParaRPr/>
          </a:p>
          <a:p>
            <a:pPr indent="0" lvl="0" marL="0" rtl="0" algn="ctr">
              <a:lnSpc>
                <a:spcPct val="100000"/>
              </a:lnSpc>
              <a:spcBef>
                <a:spcPts val="0"/>
              </a:spcBef>
              <a:spcAft>
                <a:spcPts val="0"/>
              </a:spcAft>
              <a:buClr>
                <a:schemeClr val="dk2"/>
              </a:buClr>
              <a:buSzPts val="4000"/>
              <a:buNone/>
            </a:pPr>
            <a:r>
              <a:rPr lang="en-IN" sz="6000"/>
              <a:t>(02-Nov-2023)</a:t>
            </a:r>
            <a:endParaRPr/>
          </a:p>
        </p:txBody>
      </p:sp>
      <p:pic>
        <p:nvPicPr>
          <p:cNvPr descr="D:\U11\Indonesia\sstl_logo.png" id="114" name="Google Shape;114;p1"/>
          <p:cNvPicPr preferRelativeResize="0"/>
          <p:nvPr/>
        </p:nvPicPr>
        <p:blipFill rotWithShape="1">
          <a:blip r:embed="rId3">
            <a:alphaModFix/>
          </a:blip>
          <a:srcRect b="0" l="0" r="0" t="0"/>
          <a:stretch/>
        </p:blipFill>
        <p:spPr>
          <a:xfrm>
            <a:off x="5911771" y="12124487"/>
            <a:ext cx="6149699" cy="1132839"/>
          </a:xfrm>
          <a:prstGeom prst="rect">
            <a:avLst/>
          </a:prstGeom>
          <a:noFill/>
          <a:ln>
            <a:noFill/>
          </a:ln>
        </p:spPr>
      </p:pic>
      <p:pic>
        <p:nvPicPr>
          <p:cNvPr id="115" name="Google Shape;115;p1"/>
          <p:cNvPicPr preferRelativeResize="0"/>
          <p:nvPr/>
        </p:nvPicPr>
        <p:blipFill rotWithShape="1">
          <a:blip r:embed="rId4">
            <a:alphaModFix/>
          </a:blip>
          <a:srcRect b="0" l="0" r="0" t="0"/>
          <a:stretch/>
        </p:blipFill>
        <p:spPr>
          <a:xfrm>
            <a:off x="13256587" y="12052478"/>
            <a:ext cx="3543925" cy="127685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5"/>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Sprint Planning</a:t>
            </a:r>
            <a:endParaRPr/>
          </a:p>
        </p:txBody>
      </p:sp>
      <p:sp>
        <p:nvSpPr>
          <p:cNvPr id="198" name="Google Shape;198;p5"/>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pic>
        <p:nvPicPr>
          <p:cNvPr descr="D:\U11\Indonesia\sstl_logo.png" id="199" name="Google Shape;199;p5"/>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200" name="Google Shape;200;p5"/>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graphicFrame>
        <p:nvGraphicFramePr>
          <p:cNvPr id="201" name="Google Shape;201;p5"/>
          <p:cNvGraphicFramePr/>
          <p:nvPr/>
        </p:nvGraphicFramePr>
        <p:xfrm>
          <a:off x="2038872" y="521296"/>
          <a:ext cx="3000000" cy="3000000"/>
        </p:xfrm>
        <a:graphic>
          <a:graphicData uri="http://schemas.openxmlformats.org/drawingml/2006/table">
            <a:tbl>
              <a:tblPr>
                <a:noFill/>
                <a:tableStyleId>{671E44EB-365D-4183-8203-CEF32D0BEA58}</a:tableStyleId>
              </a:tblPr>
              <a:tblGrid>
                <a:gridCol w="1696700"/>
                <a:gridCol w="2983800"/>
                <a:gridCol w="9376900"/>
                <a:gridCol w="6896900"/>
              </a:tblGrid>
              <a:tr h="393375">
                <a:tc>
                  <a:txBody>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Sprint #</a:t>
                      </a:r>
                      <a:endParaRPr sz="1400" u="none" cap="none" strike="noStrike"/>
                    </a:p>
                  </a:txBody>
                  <a:tcPr marT="7625" marB="0" marR="7625" marL="76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Module</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Functional Area / Process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Detailed Functionalities / Use Cases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393375">
                <a:tc rowSpan="12">
                  <a:txBody>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Sprint 1</a:t>
                      </a:r>
                      <a:endParaRPr sz="1400" u="none" cap="none" strike="noStrike"/>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6">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ATS Mobile App</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General Feature</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Login, Menu, Site Selection &amp; Site Search</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rowSpan="5">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Related Processes</a:t>
                      </a:r>
                      <a:endParaRPr sz="1400" u="none" cap="none" strike="noStrike"/>
                    </a:p>
                  </a:txBody>
                  <a:tcPr marT="7625" marB="0" marR="7625" marL="7625"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Listing, Asset Details, Asset Addition, Tagging</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Task List Page with Site-wise STN &amp; SRN tasks</a:t>
                      </a:r>
                      <a:endParaRPr sz="1400" u="none" cap="none" strike="noStrike"/>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STN</a:t>
                      </a:r>
                      <a:endParaRPr sz="1400" u="none" cap="none" strike="noStrike"/>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SRN</a:t>
                      </a:r>
                      <a:endParaRPr b="0" i="0" sz="2400" u="none" cap="none" strike="noStrike">
                        <a:solidFill>
                          <a:srgbClr val="000000"/>
                        </a:solidFill>
                        <a:latin typeface="Calibri"/>
                        <a:ea typeface="Calibri"/>
                        <a:cs typeface="Calibri"/>
                        <a:sym typeface="Calibri"/>
                      </a:endParaRPr>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Audit</a:t>
                      </a:r>
                      <a:endParaRPr sz="1400" u="none" cap="none" strike="noStrike"/>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rowSpan="6">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ATS Web Portal</a:t>
                      </a:r>
                      <a:endParaRPr sz="1400" u="none" cap="none" strike="noStrike"/>
                    </a:p>
                  </a:txBody>
                  <a:tcPr marT="7625" marB="0" marR="7625" marL="7625"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rowSpan="3">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 Asset View</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 List View with Site Search</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 Detail &amp; Attributes views</a:t>
                      </a:r>
                      <a:endParaRPr b="0" i="0" sz="2400" u="none" cap="none" strike="noStrike">
                        <a:solidFill>
                          <a:srgbClr val="000000"/>
                        </a:solidFill>
                        <a:latin typeface="Calibri"/>
                        <a:ea typeface="Calibri"/>
                        <a:cs typeface="Calibri"/>
                        <a:sym typeface="Calibri"/>
                      </a:endParaRPr>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749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 wise Passive &amp; Active Assets Views</a:t>
                      </a:r>
                      <a:endParaRPr sz="1400" u="none" cap="none" strike="noStrike"/>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rowSpan="3">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Technician To Site Tagging Status View</a:t>
                      </a:r>
                      <a:endParaRPr b="0" i="0" sz="2500" u="none" cap="none" strike="noStrike">
                        <a:solidFill>
                          <a:srgbClr val="000000"/>
                        </a:solidFill>
                        <a:latin typeface="Calibri"/>
                        <a:ea typeface="Calibri"/>
                        <a:cs typeface="Calibri"/>
                        <a:sym typeface="Calibri"/>
                      </a:endParaRPr>
                    </a:p>
                  </a:txBody>
                  <a:tcPr marT="7625" marB="0" marR="7625" marL="7625"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 Technician Mapping database table(Manually Maintained)</a:t>
                      </a:r>
                      <a:endParaRPr b="0" i="0" sz="2400" u="none" cap="none" strike="noStrike">
                        <a:solidFill>
                          <a:srgbClr val="000000"/>
                        </a:solidFill>
                        <a:latin typeface="Calibri"/>
                        <a:ea typeface="Calibri"/>
                        <a:cs typeface="Calibri"/>
                        <a:sym typeface="Calibri"/>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Technician &amp; Associated Site List</a:t>
                      </a:r>
                      <a:endParaRPr b="0" i="0" sz="2400" u="none" cap="none" strike="noStrike">
                        <a:solidFill>
                          <a:srgbClr val="000000"/>
                        </a:solidFill>
                        <a:latin typeface="Calibri"/>
                        <a:ea typeface="Calibri"/>
                        <a:cs typeface="Calibri"/>
                        <a:sym typeface="Calibri"/>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04800">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Selected Site’s Active and Passive Assets views </a:t>
                      </a:r>
                      <a:endParaRPr b="0" i="0" sz="2400" u="none" cap="none" strike="noStrike">
                        <a:solidFill>
                          <a:srgbClr val="000000"/>
                        </a:solidFill>
                        <a:latin typeface="Calibri"/>
                        <a:ea typeface="Calibri"/>
                        <a:cs typeface="Calibri"/>
                        <a:sym typeface="Calibri"/>
                      </a:endParaRPr>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04800">
                <a:tc>
                  <a:txBody>
                    <a:bodyPr/>
                    <a:lstStyle/>
                    <a:p>
                      <a:pPr indent="0" lvl="0" marL="0" marR="0" rtl="0" algn="ctr">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 </a:t>
                      </a:r>
                      <a:endParaRPr sz="1400" u="none" cap="none" strike="noStrike"/>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3375">
                <a:tc rowSpan="14">
                  <a:txBody>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Sprint 2</a:t>
                      </a:r>
                      <a:endParaRPr sz="1400" u="none" cap="none" strike="noStrike"/>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6">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ATS Web Portal</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rowSpan="2">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 Asset View</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 Map View</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 Search on Map</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rowSpan="2">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Operator Site View</a:t>
                      </a:r>
                      <a:endParaRPr b="0" i="0" sz="2400" u="none" cap="none" strike="noStrike">
                        <a:solidFill>
                          <a:srgbClr val="000000"/>
                        </a:solidFill>
                        <a:latin typeface="Calibri"/>
                        <a:ea typeface="Calibri"/>
                        <a:cs typeface="Calibri"/>
                        <a:sym typeface="Calibri"/>
                      </a:endParaRPr>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Operator &amp; Associated Site List</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Selected Site’s Active and Passive Assets views</a:t>
                      </a:r>
                      <a:endParaRPr b="0" i="0" sz="2400" u="none" cap="none" strike="noStrike">
                        <a:solidFill>
                          <a:srgbClr val="000000"/>
                        </a:solidFill>
                        <a:latin typeface="Calibri"/>
                        <a:ea typeface="Calibri"/>
                        <a:cs typeface="Calibri"/>
                        <a:sym typeface="Calibri"/>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rowSpan="2">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History</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Search by Serial No. &amp; its current site location</a:t>
                      </a:r>
                      <a:endParaRPr b="0" i="0" sz="2400" u="none" cap="none" strike="noStrike">
                        <a:solidFill>
                          <a:srgbClr val="000000"/>
                        </a:solidFill>
                        <a:latin typeface="Calibri"/>
                        <a:ea typeface="Calibri"/>
                        <a:cs typeface="Calibri"/>
                        <a:sym typeface="Calibri"/>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Movement History</a:t>
                      </a:r>
                      <a:endParaRPr b="0" i="0" sz="2400" u="none" cap="none" strike="noStrike">
                        <a:solidFill>
                          <a:srgbClr val="000000"/>
                        </a:solidFill>
                        <a:latin typeface="Calibri"/>
                        <a:ea typeface="Calibri"/>
                        <a:cs typeface="Calibri"/>
                        <a:sym typeface="Calibri"/>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778725">
                <a:tc vMerge="1"/>
                <a:tc rowSpan="8">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Batch Processes</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rowSpan="8">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Batch Processes &amp; Process Maker for Pending Approvals</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Batch Process for Incremental Data synching in SATS Database (File Based Integration)</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STN/SRN Task Creation for Mobile App based on FAR received input.</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STN/SRN Task Submission from Mobile App for approval using PM.</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STN/SRN PM ticket submission &amp; Sending Update to FAR</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7787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Missing(from Asset Audit) Approval using PM &amp; Sending Update to FAR</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Addition Approval using PM &amp; Sending Update to FAR</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Modification Approval using PM &amp; Sending Update to FAR</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7787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Status update as Missing/Redundant/Defective (from Mobile App) Approval using PM &amp; Sending Update to FAR</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6"/>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Sprint Planning</a:t>
            </a:r>
            <a:endParaRPr/>
          </a:p>
        </p:txBody>
      </p:sp>
      <p:sp>
        <p:nvSpPr>
          <p:cNvPr id="207" name="Google Shape;207;p6"/>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pic>
        <p:nvPicPr>
          <p:cNvPr descr="D:\U11\Indonesia\sstl_logo.png" id="208" name="Google Shape;208;p6"/>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209" name="Google Shape;209;p6"/>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graphicFrame>
        <p:nvGraphicFramePr>
          <p:cNvPr id="210" name="Google Shape;210;p6"/>
          <p:cNvGraphicFramePr/>
          <p:nvPr/>
        </p:nvGraphicFramePr>
        <p:xfrm>
          <a:off x="2398912" y="1898228"/>
          <a:ext cx="3000000" cy="3000000"/>
        </p:xfrm>
        <a:graphic>
          <a:graphicData uri="http://schemas.openxmlformats.org/drawingml/2006/table">
            <a:tbl>
              <a:tblPr>
                <a:noFill/>
                <a:tableStyleId>{671E44EB-365D-4183-8203-CEF32D0BEA58}</a:tableStyleId>
              </a:tblPr>
              <a:tblGrid>
                <a:gridCol w="1679225"/>
                <a:gridCol w="3652300"/>
                <a:gridCol w="6758850"/>
                <a:gridCol w="6271700"/>
              </a:tblGrid>
              <a:tr h="434225">
                <a:tc>
                  <a:txBody>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Sprint #</a:t>
                      </a:r>
                      <a:endParaRPr sz="1400" u="none" cap="none" strike="noStrike"/>
                    </a:p>
                  </a:txBody>
                  <a:tcPr marT="7625" marB="0" marR="7625" marL="76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Module</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Functional Area / Process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Detailed Functionalities / Use Cases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434225">
                <a:tc rowSpan="21">
                  <a:txBody>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Sprint 3</a:t>
                      </a:r>
                      <a:endParaRPr sz="1400" u="none" cap="none" strike="noStrike"/>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12">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User Management</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rowSpan="2">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Modules &amp; Functions Management</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View Modules &amp; Module Functions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Disable &amp; Enable Modules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rowSpan="3">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Roles Management</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Create Roles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View &amp; Edit Roles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Disable &amp; Enable Roles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rowSpan="7">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User Management</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Create User &amp; User Self Onboarding</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View &amp; Modify Users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Suspend User</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Reactivate User</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Delete User</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Password Reset</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Password Policy</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rowSpan="3">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ATS Web Portal</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rowSpan="3">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User Authentication</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Login</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Forgot Password</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Change Password</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rowSpan="6">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ATS Web Portal</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C6E7"/>
                    </a:solidFill>
                  </a:tcPr>
                </a:tc>
                <a:tc rowSpan="6">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Configuration Management</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Type Configuration</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Dynamic Asset Attribute Configuration</a:t>
                      </a:r>
                      <a:endParaRPr sz="1400" u="none" cap="none" strike="noStrike"/>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Site/Location Type Configuration</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Dynamic Site/Location Attribute Configuration</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Reason and Sub-reason Configuration</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521400">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Technician and Supervisor Mapping</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C6E7"/>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7"/>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DEVELOPMENT CONSIDERATION</a:t>
            </a:r>
            <a:endParaRPr/>
          </a:p>
        </p:txBody>
      </p:sp>
      <p:sp>
        <p:nvSpPr>
          <p:cNvPr id="216" name="Google Shape;216;p7"/>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sp>
        <p:nvSpPr>
          <p:cNvPr id="217" name="Google Shape;217;p7"/>
          <p:cNvSpPr txBox="1"/>
          <p:nvPr>
            <p:ph type="title"/>
          </p:nvPr>
        </p:nvSpPr>
        <p:spPr>
          <a:xfrm>
            <a:off x="2290522" y="245925"/>
            <a:ext cx="20886900" cy="1433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1800"/>
              <a:buNone/>
            </a:pPr>
            <a:r>
              <a:rPr lang="en-IN" sz="7200"/>
              <a:t>Points confirmed in review meeting</a:t>
            </a:r>
            <a:endParaRPr sz="7200"/>
          </a:p>
        </p:txBody>
      </p:sp>
      <p:sp>
        <p:nvSpPr>
          <p:cNvPr id="218" name="Google Shape;218;p7"/>
          <p:cNvSpPr/>
          <p:nvPr/>
        </p:nvSpPr>
        <p:spPr>
          <a:xfrm>
            <a:off x="1894856" y="1529408"/>
            <a:ext cx="21965950" cy="7128793"/>
          </a:xfrm>
          <a:prstGeom prst="rect">
            <a:avLst/>
          </a:prstGeom>
          <a:solidFill>
            <a:schemeClr val="lt2"/>
          </a:solidFill>
          <a:ln>
            <a:noFill/>
          </a:ln>
        </p:spPr>
        <p:txBody>
          <a:bodyPr anchorCtr="0" anchor="ctr" bIns="46800" lIns="90000" spcFirstLastPara="1" rIns="90000" wrap="square" tIns="46800">
            <a:noAutofit/>
          </a:bodyPr>
          <a:lstStyle/>
          <a:p>
            <a:pPr indent="-490538" lvl="5" marL="666750" marR="0" rtl="0" algn="l">
              <a:lnSpc>
                <a:spcPct val="100000"/>
              </a:lnSpc>
              <a:spcBef>
                <a:spcPts val="0"/>
              </a:spcBef>
              <a:spcAft>
                <a:spcPts val="0"/>
              </a:spcAft>
              <a:buClr>
                <a:srgbClr val="000000"/>
              </a:buClr>
              <a:buSzPts val="3600"/>
              <a:buFont typeface="Arial"/>
              <a:buNone/>
            </a:pPr>
            <a:r>
              <a:rPr b="1" i="0" lang="en-IN" sz="3600" u="sng" cap="none" strike="noStrike">
                <a:solidFill>
                  <a:srgbClr val="7030A0"/>
                </a:solidFill>
                <a:latin typeface="DM Sans"/>
                <a:ea typeface="DM Sans"/>
                <a:cs typeface="DM Sans"/>
                <a:sym typeface="DM Sans"/>
              </a:rPr>
              <a:t>Points discussed in Review Meetings (to be considered for development)</a:t>
            </a:r>
            <a:r>
              <a:rPr b="1" i="0" lang="en-IN" sz="3600" u="none" cap="none" strike="noStrike">
                <a:solidFill>
                  <a:srgbClr val="7030A0"/>
                </a:solidFill>
                <a:latin typeface="DM Sans"/>
                <a:ea typeface="DM Sans"/>
                <a:cs typeface="DM Sans"/>
                <a:sym typeface="DM Sans"/>
              </a:rPr>
              <a:t>:</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Batch Process approval feature needs to be done by integrating with Process Maker. All these approval activities would be carried out individually (not in bulk) one at a time using Process Maker.</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For </a:t>
            </a:r>
            <a:r>
              <a:rPr b="0" i="0" lang="en-IN" sz="2800" u="none" cap="none" strike="sngStrike">
                <a:solidFill>
                  <a:srgbClr val="002060"/>
                </a:solidFill>
                <a:latin typeface="DM Sans"/>
                <a:ea typeface="DM Sans"/>
                <a:cs typeface="DM Sans"/>
                <a:sym typeface="DM Sans"/>
              </a:rPr>
              <a:t>Asset Addition,</a:t>
            </a:r>
            <a:r>
              <a:rPr b="0" i="0" lang="en-IN" sz="2800" u="none" cap="none" strike="noStrike">
                <a:solidFill>
                  <a:srgbClr val="002060"/>
                </a:solidFill>
                <a:latin typeface="DM Sans"/>
                <a:ea typeface="DM Sans"/>
                <a:cs typeface="DM Sans"/>
                <a:sym typeface="DM Sans"/>
              </a:rPr>
              <a:t> STN and SRN asset data must be present in SATS database.</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Site Technician Master screen is not required. These data would be maintained in a backend table manually.</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There won’t be any update/modification feature in SATS Web Portal.</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Site Audit activity will be initiated from Mobile App and to be done by Supervisors.</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STN/SRN tasks would be associated with Sites and not to any technician. Any technician can work on such tasks.</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Only 2-level Asset hierarchy will be supported and hence a child asset won’t have further child assets.</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Each Parent and its child would have separate individual STN/SRN tasks.</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In Web Portal, there will not be any Asset Wise View &amp; its associated items. Instead following new features needs to be incorporated:</a:t>
            </a:r>
            <a:endParaRPr b="0" i="0" sz="1400" u="none" cap="none" strike="noStrike">
              <a:solidFill>
                <a:srgbClr val="000000"/>
              </a:solidFill>
              <a:latin typeface="Arial"/>
              <a:ea typeface="Arial"/>
              <a:cs typeface="Arial"/>
              <a:sym typeface="Arial"/>
            </a:endParaRPr>
          </a:p>
          <a:p>
            <a:pPr indent="-198434" lvl="5" marL="914401" marR="0" rtl="0" algn="l">
              <a:lnSpc>
                <a:spcPct val="100000"/>
              </a:lnSpc>
              <a:spcBef>
                <a:spcPts val="0"/>
              </a:spcBef>
              <a:spcAft>
                <a:spcPts val="0"/>
              </a:spcAft>
              <a:buClr>
                <a:srgbClr val="000000"/>
              </a:buClr>
              <a:buSzPts val="2800"/>
              <a:buFont typeface="Noto Sans Symbols"/>
              <a:buChar char="▪"/>
            </a:pPr>
            <a:r>
              <a:rPr b="0" i="0" lang="en-IN" sz="2400" u="none" cap="none" strike="noStrike">
                <a:solidFill>
                  <a:srgbClr val="002060"/>
                </a:solidFill>
                <a:latin typeface="DM Sans"/>
                <a:ea typeface="DM Sans"/>
                <a:cs typeface="DM Sans"/>
                <a:sym typeface="DM Sans"/>
              </a:rPr>
              <a:t>Technician To Site Tagging Status (Screen Finalized)</a:t>
            </a:r>
            <a:endParaRPr b="0" i="0" sz="1400" u="none" cap="none" strike="noStrike">
              <a:solidFill>
                <a:srgbClr val="000000"/>
              </a:solidFill>
              <a:latin typeface="Arial"/>
              <a:ea typeface="Arial"/>
              <a:cs typeface="Arial"/>
              <a:sym typeface="Arial"/>
            </a:endParaRPr>
          </a:p>
          <a:p>
            <a:pPr indent="-198434" lvl="5" marL="914401" marR="0" rtl="0" algn="l">
              <a:lnSpc>
                <a:spcPct val="100000"/>
              </a:lnSpc>
              <a:spcBef>
                <a:spcPts val="0"/>
              </a:spcBef>
              <a:spcAft>
                <a:spcPts val="0"/>
              </a:spcAft>
              <a:buClr>
                <a:srgbClr val="000000"/>
              </a:buClr>
              <a:buSzPts val="2800"/>
              <a:buFont typeface="Noto Sans Symbols"/>
              <a:buChar char="▪"/>
            </a:pPr>
            <a:r>
              <a:rPr b="0" i="0" lang="en-IN" sz="2400" u="none" cap="none" strike="noStrike">
                <a:solidFill>
                  <a:srgbClr val="002060"/>
                </a:solidFill>
                <a:latin typeface="DM Sans"/>
                <a:ea typeface="DM Sans"/>
                <a:cs typeface="DM Sans"/>
                <a:sym typeface="DM Sans"/>
              </a:rPr>
              <a:t>Operator Site View (Screen Finalized)</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FF0000"/>
                </a:solidFill>
                <a:latin typeface="DM Sans"/>
                <a:ea typeface="DM Sans"/>
                <a:cs typeface="DM Sans"/>
                <a:sym typeface="DM Sans"/>
              </a:rPr>
              <a:t>For Asset Addition, asset data may not be present in SATS database. Technician would be able to add a new asset present at the site but not present at the SATS database.</a:t>
            </a:r>
            <a:endParaRPr b="0" i="0" sz="2800" u="none" cap="none" strike="noStrike">
              <a:solidFill>
                <a:srgbClr val="FF0000"/>
              </a:solidFill>
              <a:latin typeface="DM Sans"/>
              <a:ea typeface="DM Sans"/>
              <a:cs typeface="DM Sans"/>
              <a:sym typeface="DM Sans"/>
            </a:endParaRPr>
          </a:p>
          <a:p>
            <a:pPr indent="-20634" lvl="5" marL="914401" marR="0" rtl="0" algn="l">
              <a:lnSpc>
                <a:spcPct val="100000"/>
              </a:lnSpc>
              <a:spcBef>
                <a:spcPts val="0"/>
              </a:spcBef>
              <a:spcAft>
                <a:spcPts val="0"/>
              </a:spcAft>
              <a:buClr>
                <a:srgbClr val="000000"/>
              </a:buClr>
              <a:buSzPts val="2800"/>
              <a:buFont typeface="Noto Sans Symbols"/>
              <a:buNone/>
            </a:pPr>
            <a:r>
              <a:t/>
            </a:r>
            <a:endParaRPr b="0" i="0" sz="2400" u="none" cap="none" strike="noStrike">
              <a:solidFill>
                <a:srgbClr val="002060"/>
              </a:solidFill>
              <a:latin typeface="DM Sans"/>
              <a:ea typeface="DM Sans"/>
              <a:cs typeface="DM Sans"/>
              <a:sym typeface="DM Sans"/>
            </a:endParaRPr>
          </a:p>
        </p:txBody>
      </p:sp>
      <p:pic>
        <p:nvPicPr>
          <p:cNvPr descr="D:\U11\Indonesia\sstl_logo.png" id="219" name="Google Shape;219;p7"/>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220" name="Google Shape;220;p7"/>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HIGH LEVEL PLAN</a:t>
            </a:r>
            <a:endParaRPr/>
          </a:p>
        </p:txBody>
      </p:sp>
      <p:sp>
        <p:nvSpPr>
          <p:cNvPr id="121" name="Google Shape;121;p2"/>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sp>
        <p:nvSpPr>
          <p:cNvPr id="122" name="Google Shape;122;p2"/>
          <p:cNvSpPr txBox="1"/>
          <p:nvPr>
            <p:ph type="title"/>
          </p:nvPr>
        </p:nvSpPr>
        <p:spPr>
          <a:xfrm>
            <a:off x="2290522" y="245925"/>
            <a:ext cx="20886900" cy="1433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1800"/>
              <a:buNone/>
            </a:pPr>
            <a:r>
              <a:rPr lang="en-IN"/>
              <a:t>Timeline</a:t>
            </a:r>
            <a:endParaRPr/>
          </a:p>
        </p:txBody>
      </p:sp>
      <p:pic>
        <p:nvPicPr>
          <p:cNvPr descr="D:\U11\Indonesia\sstl_logo.png" id="123" name="Google Shape;123;p2"/>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24" name="Google Shape;124;p2"/>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sp>
        <p:nvSpPr>
          <p:cNvPr id="125" name="Google Shape;125;p2"/>
          <p:cNvSpPr/>
          <p:nvPr/>
        </p:nvSpPr>
        <p:spPr>
          <a:xfrm>
            <a:off x="20135720" y="6346601"/>
            <a:ext cx="432000" cy="432000"/>
          </a:xfrm>
          <a:prstGeom prst="star5">
            <a:avLst>
              <a:gd fmla="val 19098" name="adj"/>
              <a:gd fmla="val 105146" name="hf"/>
              <a:gd fmla="val 110557" name="vf"/>
            </a:avLst>
          </a:prstGeom>
          <a:solidFill>
            <a:schemeClr val="accent2"/>
          </a:solidFill>
          <a:ln cap="flat" cmpd="sng" w="25400">
            <a:solidFill>
              <a:srgbClr val="6D8F4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FF0000"/>
              </a:solidFill>
              <a:latin typeface="Arial"/>
              <a:ea typeface="Arial"/>
              <a:cs typeface="Arial"/>
              <a:sym typeface="Arial"/>
            </a:endParaRPr>
          </a:p>
        </p:txBody>
      </p:sp>
      <p:graphicFrame>
        <p:nvGraphicFramePr>
          <p:cNvPr id="126" name="Google Shape;126;p2"/>
          <p:cNvGraphicFramePr/>
          <p:nvPr/>
        </p:nvGraphicFramePr>
        <p:xfrm>
          <a:off x="1716101" y="2096980"/>
          <a:ext cx="3000000" cy="3000000"/>
        </p:xfrm>
        <a:graphic>
          <a:graphicData uri="http://schemas.openxmlformats.org/drawingml/2006/table">
            <a:tbl>
              <a:tblPr>
                <a:noFill/>
                <a:tableStyleId>{671E44EB-365D-4183-8203-CEF32D0BEA58}</a:tableStyleId>
              </a:tblPr>
              <a:tblGrid>
                <a:gridCol w="4673700"/>
                <a:gridCol w="481350"/>
                <a:gridCol w="481350"/>
                <a:gridCol w="481350"/>
                <a:gridCol w="481350"/>
                <a:gridCol w="481350"/>
                <a:gridCol w="481350"/>
                <a:gridCol w="481350"/>
                <a:gridCol w="481350"/>
                <a:gridCol w="481350"/>
                <a:gridCol w="614700"/>
                <a:gridCol w="614700"/>
                <a:gridCol w="614700"/>
                <a:gridCol w="614700"/>
                <a:gridCol w="614700"/>
                <a:gridCol w="614700"/>
                <a:gridCol w="614700"/>
                <a:gridCol w="614700"/>
                <a:gridCol w="614700"/>
                <a:gridCol w="614700"/>
                <a:gridCol w="614700"/>
                <a:gridCol w="614700"/>
                <a:gridCol w="614700"/>
                <a:gridCol w="614700"/>
                <a:gridCol w="614700"/>
                <a:gridCol w="614700"/>
                <a:gridCol w="614700"/>
                <a:gridCol w="614700"/>
                <a:gridCol w="624450"/>
                <a:gridCol w="624450"/>
                <a:gridCol w="624450"/>
              </a:tblGrid>
              <a:tr h="2169775">
                <a:tc>
                  <a:txBody>
                    <a:bodyPr/>
                    <a:lstStyle/>
                    <a:p>
                      <a:pPr indent="0" lvl="0" marL="0" marR="0" rtl="0" algn="l">
                        <a:lnSpc>
                          <a:spcPct val="100000"/>
                        </a:lnSpc>
                        <a:spcBef>
                          <a:spcPts val="0"/>
                        </a:spcBef>
                        <a:spcAft>
                          <a:spcPts val="0"/>
                        </a:spcAft>
                        <a:buClr>
                          <a:srgbClr val="000000"/>
                        </a:buClr>
                        <a:buSzPts val="2500"/>
                        <a:buFont typeface="Arial"/>
                        <a:buNone/>
                      </a:pPr>
                      <a:r>
                        <a:rPr b="1" i="0" lang="en-IN" sz="2500" u="none" cap="none" strike="noStrike">
                          <a:solidFill>
                            <a:srgbClr val="000000"/>
                          </a:solidFill>
                          <a:latin typeface="Calibri"/>
                          <a:ea typeface="Calibri"/>
                          <a:cs typeface="Calibri"/>
                          <a:sym typeface="Calibri"/>
                        </a:rPr>
                        <a:t>Week Ending</a:t>
                      </a:r>
                      <a:endParaRPr sz="1400" u="none" cap="none" strike="noStrike"/>
                    </a:p>
                  </a:txBody>
                  <a:tcPr marT="9325" marB="0" marR="9325" marL="93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21-04-2023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28-04-2023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05-05-2023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12-05-2023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19-05-2023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26-05-2023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02-06-2023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09-06-2023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16-06-2023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23-06-2023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30-06-2023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07-07-2023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14-07-2023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21-07-2023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28-07-2023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04-08-2023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11-08-2023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18-08-2023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25-08-2023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01-09-2023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08-09-2023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15-09-2023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22-09-2023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29-09-2023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06-10-2023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13-10-2023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20-10-2023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27-10-2023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8CBAD"/>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03-11-2023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10-11-2023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r>
              <a:tr h="617975">
                <a:tc>
                  <a:txBody>
                    <a:bodyPr/>
                    <a:lstStyle/>
                    <a:p>
                      <a:pPr indent="0" lvl="0" marL="0" marR="0" rtl="0" algn="l">
                        <a:lnSpc>
                          <a:spcPct val="100000"/>
                        </a:lnSpc>
                        <a:spcBef>
                          <a:spcPts val="0"/>
                        </a:spcBef>
                        <a:spcAft>
                          <a:spcPts val="0"/>
                        </a:spcAft>
                        <a:buClr>
                          <a:srgbClr val="000000"/>
                        </a:buClr>
                        <a:buSzPts val="2500"/>
                        <a:buFont typeface="Arial"/>
                        <a:buNone/>
                      </a:pPr>
                      <a:r>
                        <a:rPr b="1" i="0" lang="en-IN" sz="2500" u="none" cap="none" strike="noStrike">
                          <a:solidFill>
                            <a:srgbClr val="000000"/>
                          </a:solidFill>
                          <a:latin typeface="Calibri"/>
                          <a:ea typeface="Calibri"/>
                          <a:cs typeface="Calibri"/>
                          <a:sym typeface="Calibri"/>
                        </a:rPr>
                        <a:t>Activities</a:t>
                      </a:r>
                      <a:endParaRPr sz="1400" u="none" cap="none" strike="noStrike"/>
                    </a:p>
                  </a:txBody>
                  <a:tcPr marT="9325" marB="0" marR="9325" marL="93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W4</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W5</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W6</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W7</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W8</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W9</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W10</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W11</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W12</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W14</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W15</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W16</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W17</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W18</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W19</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W20</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W21</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W22</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W24</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W25</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W26</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W27</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W28</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8CBAD"/>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W29</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W30</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r>
              <a:tr h="961300">
                <a:tc>
                  <a:txBody>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Solution Designing (FS/HLD, Mock Screens)</a:t>
                      </a:r>
                      <a:endParaRPr sz="1400" u="none" cap="none" strike="noStrike"/>
                    </a:p>
                  </a:txBody>
                  <a:tcPr marT="9325" marB="0" marR="9325" marL="93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4D6"/>
                    </a:solidFill>
                  </a:tcPr>
                </a:tc>
                <a:tc gridSpan="4">
                  <a:txBody>
                    <a:bodyPr/>
                    <a:lstStyle/>
                    <a:p>
                      <a:pPr indent="0" lvl="0" marL="0" marR="0" rtl="0" algn="ctr">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A9DB"/>
                    </a:solidFill>
                  </a:tcPr>
                </a:tc>
                <a:tc hMerge="1"/>
                <a:tc hMerge="1"/>
                <a:tc hMerge="1"/>
                <a:tc>
                  <a:txBody>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AFC9"/>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AFC9"/>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AFC9"/>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rowSpan="5">
                  <a:txBody>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Durgapuja Week</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80650">
                <a:tc>
                  <a:txBody>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Sprint 1</a:t>
                      </a:r>
                      <a:endParaRPr sz="1400" u="none" cap="none" strike="noStrike"/>
                    </a:p>
                  </a:txBody>
                  <a:tcPr marT="9325" marB="0" marR="9325" marL="93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4D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5">
                  <a:txBody>
                    <a:bodyPr/>
                    <a:lstStyle/>
                    <a:p>
                      <a:pPr indent="0" lvl="0" marL="0" marR="0" rtl="0" algn="ctr">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A9DB"/>
                    </a:solidFill>
                  </a:tcPr>
                </a:tc>
                <a:tc hMerge="1"/>
                <a:tc hMerge="1"/>
                <a:tc hMerge="1"/>
                <a:tc hMerge="1"/>
                <a:tc>
                  <a:txBody>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AFC9"/>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AFC9"/>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vMerge="1"/>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80650">
                <a:tc>
                  <a:txBody>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Sprint 2</a:t>
                      </a:r>
                      <a:endParaRPr sz="1400" u="none" cap="none" strike="noStrike"/>
                    </a:p>
                  </a:txBody>
                  <a:tcPr marT="9325" marB="0" marR="9325" marL="93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4D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17">
                  <a:txBody>
                    <a:bodyPr/>
                    <a:lstStyle/>
                    <a:p>
                      <a:pPr indent="0" lvl="0" marL="0" marR="0" rtl="0" algn="ctr">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A9DB"/>
                    </a:solidFill>
                  </a:tcPr>
                </a:tc>
                <a:tc hMerge="1"/>
                <a:tc hMerge="1"/>
                <a:tc hMerge="1"/>
                <a:tc hMerge="1"/>
                <a:tc hMerge="1"/>
                <a:tc hMerge="1"/>
                <a:tc hMerge="1"/>
                <a:tc hMerge="1"/>
                <a:tc hMerge="1"/>
                <a:tc hMerge="1"/>
                <a:tc hMerge="1"/>
                <a:tc hMerge="1"/>
                <a:tc hMerge="1"/>
                <a:tc hMerge="1"/>
                <a:tc hMerge="1"/>
                <a:tc hMerge="1"/>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80650">
                <a:tc>
                  <a:txBody>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Sprint 3</a:t>
                      </a:r>
                      <a:endParaRPr sz="1400" u="none" cap="none" strike="noStrike"/>
                    </a:p>
                  </a:txBody>
                  <a:tcPr marT="9325" marB="0" marR="9325" marL="93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4D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6">
                  <a:txBody>
                    <a:bodyPr/>
                    <a:lstStyle/>
                    <a:p>
                      <a:pPr indent="0" lvl="0" marL="0" marR="0" rtl="0" algn="ctr">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A9DB"/>
                    </a:solidFill>
                  </a:tcPr>
                </a:tc>
                <a:tc hMerge="1"/>
                <a:tc hMerge="1"/>
                <a:tc hMerge="1"/>
                <a:tc hMerge="1"/>
                <a:tc hMerge="1"/>
                <a:tc vMerge="1"/>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494375">
                <a:tc>
                  <a:txBody>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Testing, Bug Fixing</a:t>
                      </a:r>
                      <a:endParaRPr sz="1400" u="none" cap="none" strike="noStrike"/>
                    </a:p>
                  </a:txBody>
                  <a:tcPr marT="9325" marB="0" marR="9325" marL="93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4D6"/>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gridSpan="23">
                  <a:txBody>
                    <a:bodyPr/>
                    <a:lstStyle/>
                    <a:p>
                      <a:pPr indent="0" lvl="0" marL="0" marR="0" rtl="0" algn="ctr">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EA9DB"/>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vMerge="1"/>
                <a:tc gridSpan="2">
                  <a:txBody>
                    <a:bodyPr/>
                    <a:lstStyle/>
                    <a:p>
                      <a:pPr indent="0" lvl="0" marL="0" marR="0" rtl="0" algn="ctr">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EA9DB"/>
                    </a:solidFill>
                  </a:tcPr>
                </a:tc>
                <a:tc hMerge="1"/>
              </a:tr>
            </a:tbl>
          </a:graphicData>
        </a:graphic>
      </p:graphicFrame>
      <p:sp>
        <p:nvSpPr>
          <p:cNvPr id="127" name="Google Shape;127;p2"/>
          <p:cNvSpPr/>
          <p:nvPr/>
        </p:nvSpPr>
        <p:spPr>
          <a:xfrm>
            <a:off x="20986520" y="9407501"/>
            <a:ext cx="432000" cy="432000"/>
          </a:xfrm>
          <a:prstGeom prst="star5">
            <a:avLst>
              <a:gd fmla="val 19098" name="adj"/>
              <a:gd fmla="val 105146" name="hf"/>
              <a:gd fmla="val 110557" name="vf"/>
            </a:avLst>
          </a:prstGeom>
          <a:solidFill>
            <a:schemeClr val="accent2"/>
          </a:solidFill>
          <a:ln cap="flat" cmpd="sng" w="25400">
            <a:solidFill>
              <a:srgbClr val="6D8F4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FF0000"/>
              </a:solidFill>
              <a:latin typeface="Arial"/>
              <a:ea typeface="Arial"/>
              <a:cs typeface="Arial"/>
              <a:sym typeface="Arial"/>
            </a:endParaRPr>
          </a:p>
        </p:txBody>
      </p:sp>
      <p:sp>
        <p:nvSpPr>
          <p:cNvPr id="128" name="Google Shape;128;p2"/>
          <p:cNvSpPr/>
          <p:nvPr/>
        </p:nvSpPr>
        <p:spPr>
          <a:xfrm>
            <a:off x="23278900" y="7312201"/>
            <a:ext cx="432000" cy="432000"/>
          </a:xfrm>
          <a:prstGeom prst="star5">
            <a:avLst>
              <a:gd fmla="val 19098" name="adj"/>
              <a:gd fmla="val 105146" name="hf"/>
              <a:gd fmla="val 110557" name="vf"/>
            </a:avLst>
          </a:prstGeom>
          <a:solidFill>
            <a:schemeClr val="accent2"/>
          </a:solidFill>
          <a:ln cap="flat" cmpd="sng" w="25400">
            <a:solidFill>
              <a:srgbClr val="6D8F4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FF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8"/>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DETAILED PROJECT STATUS</a:t>
            </a:r>
            <a:endParaRPr/>
          </a:p>
        </p:txBody>
      </p:sp>
      <p:sp>
        <p:nvSpPr>
          <p:cNvPr id="134" name="Google Shape;134;p28"/>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sp>
        <p:nvSpPr>
          <p:cNvPr id="135" name="Google Shape;135;p28"/>
          <p:cNvSpPr txBox="1"/>
          <p:nvPr>
            <p:ph type="title"/>
          </p:nvPr>
        </p:nvSpPr>
        <p:spPr>
          <a:xfrm>
            <a:off x="2290522" y="245925"/>
            <a:ext cx="20886900" cy="1433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1800"/>
              <a:buNone/>
            </a:pPr>
            <a:r>
              <a:rPr lang="en-IN"/>
              <a:t>Detailed Activities</a:t>
            </a:r>
            <a:endParaRPr/>
          </a:p>
        </p:txBody>
      </p:sp>
      <p:pic>
        <p:nvPicPr>
          <p:cNvPr descr="D:\U11\Indonesia\sstl_logo.png" id="136" name="Google Shape;136;p28"/>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37" name="Google Shape;137;p28"/>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sp>
        <p:nvSpPr>
          <p:cNvPr id="138" name="Google Shape;138;p28"/>
          <p:cNvSpPr txBox="1"/>
          <p:nvPr/>
        </p:nvSpPr>
        <p:spPr>
          <a:xfrm>
            <a:off x="2290523" y="1748125"/>
            <a:ext cx="5004933" cy="740164"/>
          </a:xfrm>
          <a:prstGeom prst="rect">
            <a:avLst/>
          </a:prstGeom>
          <a:noFill/>
          <a:ln>
            <a:noFill/>
          </a:ln>
        </p:spPr>
        <p:txBody>
          <a:bodyPr anchorCtr="0" anchor="b" bIns="45700" lIns="91425" spcFirstLastPara="1" rIns="91425" wrap="square" tIns="45700">
            <a:normAutofit/>
          </a:bodyPr>
          <a:lstStyle/>
          <a:p>
            <a:pPr indent="0" lvl="0" marL="0" marR="0" rtl="0" algn="l">
              <a:lnSpc>
                <a:spcPct val="80000"/>
              </a:lnSpc>
              <a:spcBef>
                <a:spcPts val="0"/>
              </a:spcBef>
              <a:spcAft>
                <a:spcPts val="0"/>
              </a:spcAft>
              <a:buClr>
                <a:schemeClr val="accent1"/>
              </a:buClr>
              <a:buSzPts val="1800"/>
              <a:buFont typeface="DM Sans"/>
              <a:buNone/>
            </a:pPr>
            <a:r>
              <a:rPr b="1" i="0" lang="en-IN" sz="3600" u="none" cap="none" strike="noStrike">
                <a:solidFill>
                  <a:schemeClr val="dk2"/>
                </a:solidFill>
                <a:latin typeface="Arial"/>
                <a:ea typeface="Arial"/>
                <a:cs typeface="Arial"/>
                <a:sym typeface="Arial"/>
              </a:rPr>
              <a:t>Sprint #2 Activities</a:t>
            </a:r>
            <a:endParaRPr b="0" i="0" sz="1400" u="none" cap="none" strike="noStrike">
              <a:solidFill>
                <a:srgbClr val="000000"/>
              </a:solidFill>
              <a:latin typeface="Arial"/>
              <a:ea typeface="Arial"/>
              <a:cs typeface="Arial"/>
              <a:sym typeface="Arial"/>
            </a:endParaRPr>
          </a:p>
        </p:txBody>
      </p:sp>
      <p:graphicFrame>
        <p:nvGraphicFramePr>
          <p:cNvPr id="139" name="Google Shape;139;p28"/>
          <p:cNvGraphicFramePr/>
          <p:nvPr/>
        </p:nvGraphicFramePr>
        <p:xfrm>
          <a:off x="1902942" y="2875225"/>
          <a:ext cx="3000000" cy="3000000"/>
        </p:xfrm>
        <a:graphic>
          <a:graphicData uri="http://schemas.openxmlformats.org/drawingml/2006/table">
            <a:tbl>
              <a:tblPr bandRow="1" firstRow="1">
                <a:noFill/>
                <a:tableStyleId>{5C201062-A598-461C-BD92-17AB59E453A5}</a:tableStyleId>
              </a:tblPr>
              <a:tblGrid>
                <a:gridCol w="14333825"/>
                <a:gridCol w="2224225"/>
                <a:gridCol w="2275325"/>
                <a:gridCol w="2321400"/>
              </a:tblGrid>
              <a:tr h="152350">
                <a:tc>
                  <a:txBody>
                    <a:bodyPr/>
                    <a:lstStyle/>
                    <a:p>
                      <a:pPr indent="0" lvl="0" marL="0" marR="0" rtl="0" algn="ctr">
                        <a:lnSpc>
                          <a:spcPct val="115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Activity</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Start Date</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End Date</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Status</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r>
              <a:tr h="182875">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Batch Process: Site Technician Mapping Upload</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18-08-2023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22-08-2023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611625">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Batch Process: Add new Asset Task Creation</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23-08-2023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latin typeface="Arial"/>
                          <a:ea typeface="Arial"/>
                          <a:cs typeface="Arial"/>
                          <a:sym typeface="Arial"/>
                        </a:rPr>
                        <a:t>28-08-2023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358150">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Batch Process: Add Site Transfer Note (STN) Task Creation</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23-08-2023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latin typeface="Arial"/>
                          <a:ea typeface="Arial"/>
                          <a:cs typeface="Arial"/>
                          <a:sym typeface="Arial"/>
                        </a:rPr>
                        <a:t>28-08-2023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358150">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Batch Process: Add Site Return Note (SRN) Task Creation</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23-08-2023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latin typeface="Arial"/>
                          <a:ea typeface="Arial"/>
                          <a:cs typeface="Arial"/>
                          <a:sym typeface="Arial"/>
                        </a:rPr>
                        <a:t>28-08-2023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5"/>
                        </a:solidFill>
                        <a:latin typeface="DM Sans"/>
                        <a:ea typeface="DM Sans"/>
                        <a:cs typeface="DM Sans"/>
                        <a:sym typeface="DM Sans"/>
                      </a:endParaRPr>
                    </a:p>
                  </a:txBody>
                  <a:tcPr marT="45725" marB="45725" marR="91450" marL="91450">
                    <a:solidFill>
                      <a:srgbClr val="00B050"/>
                    </a:solidFill>
                  </a:tcPr>
                </a:tc>
              </a:tr>
              <a:tr h="358150">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STN Task Closure Batch Process:</a:t>
                      </a:r>
                      <a:endParaRPr b="0" i="0" sz="20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29-08-2023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0</a:t>
                      </a:r>
                      <a:r>
                        <a:rPr lang="en-IN" sz="2800" u="none" cap="none" strike="noStrike">
                          <a:solidFill>
                            <a:schemeClr val="dk2"/>
                          </a:solidFill>
                          <a:latin typeface="Arial"/>
                          <a:ea typeface="Arial"/>
                          <a:cs typeface="Arial"/>
                          <a:sym typeface="Arial"/>
                        </a:rPr>
                        <a:t>8</a:t>
                      </a:r>
                      <a:r>
                        <a:rPr b="0" i="0" lang="en-IN" sz="2800" u="none" cap="none" strike="noStrike">
                          <a:solidFill>
                            <a:schemeClr val="dk2"/>
                          </a:solidFill>
                          <a:latin typeface="Arial"/>
                          <a:ea typeface="Arial"/>
                          <a:cs typeface="Arial"/>
                          <a:sym typeface="Arial"/>
                        </a:rPr>
                        <a:t>-09-2023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5"/>
                        </a:solidFill>
                        <a:latin typeface="DM Sans"/>
                        <a:ea typeface="DM Sans"/>
                        <a:cs typeface="DM Sans"/>
                        <a:sym typeface="DM Sans"/>
                      </a:endParaRPr>
                    </a:p>
                  </a:txBody>
                  <a:tcPr marT="45725" marB="45725" marR="91450" marL="91450">
                    <a:solidFill>
                      <a:schemeClr val="lt2"/>
                    </a:solidFill>
                  </a:tcPr>
                </a:tc>
              </a:tr>
              <a:tr h="403950">
                <a:tc>
                  <a:txBody>
                    <a:bodyPr/>
                    <a:lstStyle/>
                    <a:p>
                      <a:pPr indent="0" lvl="0" marL="0" marR="0" rtl="0" algn="l">
                        <a:lnSpc>
                          <a:spcPct val="100000"/>
                        </a:lnSpc>
                        <a:spcBef>
                          <a:spcPts val="0"/>
                        </a:spcBef>
                        <a:spcAft>
                          <a:spcPts val="0"/>
                        </a:spcAft>
                        <a:buClr>
                          <a:srgbClr val="000000"/>
                        </a:buClr>
                        <a:buSzPts val="2000"/>
                        <a:buFont typeface="Arial"/>
                        <a:buNone/>
                      </a:pPr>
                      <a:r>
                        <a:rPr b="0" i="0" lang="en-IN" sz="2400" u="none" cap="none" strike="noStrike">
                          <a:solidFill>
                            <a:schemeClr val="dk2"/>
                          </a:solidFill>
                          <a:latin typeface="Arial"/>
                          <a:ea typeface="Arial"/>
                          <a:cs typeface="Arial"/>
                          <a:sym typeface="Arial"/>
                        </a:rPr>
                        <a:t>        Mobile App: STN Task Submission from Mobile App for approval using PM and PM ticket creation.</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289200">
                <a:tc>
                  <a:txBody>
                    <a:bodyPr/>
                    <a:lstStyle/>
                    <a:p>
                      <a:pPr indent="0" lvl="0" marL="0" marR="0" rtl="0" algn="l">
                        <a:lnSpc>
                          <a:spcPct val="100000"/>
                        </a:lnSpc>
                        <a:spcBef>
                          <a:spcPts val="0"/>
                        </a:spcBef>
                        <a:spcAft>
                          <a:spcPts val="0"/>
                        </a:spcAft>
                        <a:buClr>
                          <a:srgbClr val="000000"/>
                        </a:buClr>
                        <a:buSzPts val="2000"/>
                        <a:buFont typeface="Arial"/>
                        <a:buNone/>
                      </a:pPr>
                      <a:r>
                        <a:rPr b="0" i="0" lang="en-IN" sz="2400" u="none" cap="none" strike="noStrike">
                          <a:solidFill>
                            <a:schemeClr val="dk2"/>
                          </a:solidFill>
                          <a:latin typeface="Arial"/>
                          <a:ea typeface="Arial"/>
                          <a:cs typeface="Arial"/>
                          <a:sym typeface="Arial"/>
                        </a:rPr>
                        <a:t>        PM: From PM, STN ticket submission to update ATS.</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249450">
                <a:tc>
                  <a:txBody>
                    <a:bodyPr/>
                    <a:lstStyle/>
                    <a:p>
                      <a:pPr indent="0" lvl="0" marL="0" marR="0" rtl="0" algn="l">
                        <a:lnSpc>
                          <a:spcPct val="100000"/>
                        </a:lnSpc>
                        <a:spcBef>
                          <a:spcPts val="0"/>
                        </a:spcBef>
                        <a:spcAft>
                          <a:spcPts val="0"/>
                        </a:spcAft>
                        <a:buClr>
                          <a:srgbClr val="000000"/>
                        </a:buClr>
                        <a:buSzPts val="2000"/>
                        <a:buFont typeface="Arial"/>
                        <a:buNone/>
                      </a:pPr>
                      <a:r>
                        <a:rPr b="0" i="0" lang="en-IN" sz="2400" u="none" cap="none" strike="noStrike">
                          <a:solidFill>
                            <a:schemeClr val="dk2"/>
                          </a:solidFill>
                          <a:latin typeface="Arial"/>
                          <a:ea typeface="Arial"/>
                          <a:cs typeface="Arial"/>
                          <a:sym typeface="Arial"/>
                        </a:rPr>
                        <a:t>        Batch process: Then ATS to update FAR (file based integration).</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358150">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SRN Task Closure Batch Process:</a:t>
                      </a:r>
                      <a:endParaRPr b="0" i="0" sz="20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IN" sz="2800" u="none" cap="none" strike="noStrike">
                          <a:solidFill>
                            <a:schemeClr val="dk2"/>
                          </a:solidFill>
                          <a:latin typeface="Arial"/>
                          <a:ea typeface="Arial"/>
                          <a:cs typeface="Arial"/>
                          <a:sym typeface="Arial"/>
                        </a:rPr>
                        <a:t>11</a:t>
                      </a:r>
                      <a:r>
                        <a:rPr b="0" i="0" lang="en-IN" sz="2800" u="none" cap="none" strike="noStrike">
                          <a:solidFill>
                            <a:schemeClr val="dk2"/>
                          </a:solidFill>
                          <a:latin typeface="Arial"/>
                          <a:ea typeface="Arial"/>
                          <a:cs typeface="Arial"/>
                          <a:sym typeface="Arial"/>
                        </a:rPr>
                        <a:t>-09-2023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1</a:t>
                      </a:r>
                      <a:r>
                        <a:rPr lang="en-IN" sz="2800" u="none" cap="none" strike="noStrike">
                          <a:solidFill>
                            <a:schemeClr val="dk2"/>
                          </a:solidFill>
                          <a:latin typeface="Arial"/>
                          <a:ea typeface="Arial"/>
                          <a:cs typeface="Arial"/>
                          <a:sym typeface="Arial"/>
                        </a:rPr>
                        <a:t>5</a:t>
                      </a:r>
                      <a:r>
                        <a:rPr b="0" i="0" lang="en-IN" sz="2800" u="none" cap="none" strike="noStrike">
                          <a:solidFill>
                            <a:schemeClr val="dk2"/>
                          </a:solidFill>
                          <a:latin typeface="Arial"/>
                          <a:ea typeface="Arial"/>
                          <a:cs typeface="Arial"/>
                          <a:sym typeface="Arial"/>
                        </a:rPr>
                        <a:t>-09-2023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chemeClr val="lt2"/>
                    </a:solidFill>
                  </a:tcPr>
                </a:tc>
              </a:tr>
              <a:tr h="213875">
                <a:tc>
                  <a:txBody>
                    <a:bodyPr/>
                    <a:lstStyle/>
                    <a:p>
                      <a:pPr indent="0" lvl="0" marL="0" marR="0" rtl="0" algn="l">
                        <a:lnSpc>
                          <a:spcPct val="100000"/>
                        </a:lnSpc>
                        <a:spcBef>
                          <a:spcPts val="0"/>
                        </a:spcBef>
                        <a:spcAft>
                          <a:spcPts val="0"/>
                        </a:spcAft>
                        <a:buClr>
                          <a:srgbClr val="000000"/>
                        </a:buClr>
                        <a:buSzPts val="2000"/>
                        <a:buFont typeface="Arial"/>
                        <a:buNone/>
                      </a:pPr>
                      <a:r>
                        <a:rPr b="0" i="0" lang="en-IN" sz="2400" u="none" cap="none" strike="noStrike">
                          <a:solidFill>
                            <a:schemeClr val="dk2"/>
                          </a:solidFill>
                          <a:latin typeface="Arial"/>
                          <a:ea typeface="Arial"/>
                          <a:cs typeface="Arial"/>
                          <a:sym typeface="Arial"/>
                        </a:rPr>
                        <a:t>        Mobile App: SRN Task Submission from Mobile App for approval using PM and PM ticket creation.</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368050">
                <a:tc>
                  <a:txBody>
                    <a:bodyPr/>
                    <a:lstStyle/>
                    <a:p>
                      <a:pPr indent="0" lvl="0" marL="0" marR="0" rtl="0" algn="l">
                        <a:lnSpc>
                          <a:spcPct val="100000"/>
                        </a:lnSpc>
                        <a:spcBef>
                          <a:spcPts val="0"/>
                        </a:spcBef>
                        <a:spcAft>
                          <a:spcPts val="0"/>
                        </a:spcAft>
                        <a:buClr>
                          <a:srgbClr val="000000"/>
                        </a:buClr>
                        <a:buSzPts val="2000"/>
                        <a:buFont typeface="Arial"/>
                        <a:buNone/>
                      </a:pPr>
                      <a:r>
                        <a:rPr b="0" i="0" lang="en-IN" sz="2400" u="none" cap="none" strike="noStrike">
                          <a:solidFill>
                            <a:schemeClr val="dk2"/>
                          </a:solidFill>
                          <a:latin typeface="Arial"/>
                          <a:ea typeface="Arial"/>
                          <a:cs typeface="Arial"/>
                          <a:sym typeface="Arial"/>
                        </a:rPr>
                        <a:t>        PM: From PM, SRN ticket submission to update ATS.</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118825">
                <a:tc>
                  <a:txBody>
                    <a:bodyPr/>
                    <a:lstStyle/>
                    <a:p>
                      <a:pPr indent="0" lvl="0" marL="0" marR="0" rtl="0" algn="l">
                        <a:lnSpc>
                          <a:spcPct val="100000"/>
                        </a:lnSpc>
                        <a:spcBef>
                          <a:spcPts val="0"/>
                        </a:spcBef>
                        <a:spcAft>
                          <a:spcPts val="0"/>
                        </a:spcAft>
                        <a:buClr>
                          <a:srgbClr val="000000"/>
                        </a:buClr>
                        <a:buSzPts val="2000"/>
                        <a:buFont typeface="Arial"/>
                        <a:buNone/>
                      </a:pPr>
                      <a:r>
                        <a:rPr b="0" i="0" lang="en-IN" sz="2400" u="none" cap="none" strike="noStrike">
                          <a:solidFill>
                            <a:schemeClr val="dk2"/>
                          </a:solidFill>
                          <a:latin typeface="Arial"/>
                          <a:ea typeface="Arial"/>
                          <a:cs typeface="Arial"/>
                          <a:sym typeface="Arial"/>
                        </a:rPr>
                        <a:t>        Batch process: Then ATS to update FAR (file based integration).</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370850">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Additional Item Asset Batch Process:</a:t>
                      </a:r>
                      <a:endParaRPr b="0" i="0" sz="20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1</a:t>
                      </a:r>
                      <a:r>
                        <a:rPr lang="en-IN" sz="2800" u="none" cap="none" strike="noStrike">
                          <a:solidFill>
                            <a:schemeClr val="dk2"/>
                          </a:solidFill>
                          <a:latin typeface="Arial"/>
                          <a:ea typeface="Arial"/>
                          <a:cs typeface="Arial"/>
                          <a:sym typeface="Arial"/>
                        </a:rPr>
                        <a:t>8</a:t>
                      </a:r>
                      <a:r>
                        <a:rPr b="0" i="0" lang="en-IN" sz="2800" u="none" cap="none" strike="noStrike">
                          <a:solidFill>
                            <a:schemeClr val="dk2"/>
                          </a:solidFill>
                          <a:latin typeface="Arial"/>
                          <a:ea typeface="Arial"/>
                          <a:cs typeface="Arial"/>
                          <a:sym typeface="Arial"/>
                        </a:rPr>
                        <a:t>-09-2023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IN" sz="2800" u="none" cap="none" strike="noStrike">
                          <a:solidFill>
                            <a:schemeClr val="dk2"/>
                          </a:solidFill>
                          <a:latin typeface="Arial"/>
                          <a:ea typeface="Arial"/>
                          <a:cs typeface="Arial"/>
                          <a:sym typeface="Arial"/>
                        </a:rPr>
                        <a:t>20</a:t>
                      </a:r>
                      <a:r>
                        <a:rPr b="0" i="0" lang="en-IN" sz="2800" u="none" cap="none" strike="noStrike">
                          <a:solidFill>
                            <a:schemeClr val="dk2"/>
                          </a:solidFill>
                          <a:latin typeface="Arial"/>
                          <a:ea typeface="Arial"/>
                          <a:cs typeface="Arial"/>
                          <a:sym typeface="Arial"/>
                        </a:rPr>
                        <a:t>-09-2023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2800"/>
                        <a:buFont typeface="Arial"/>
                        <a:buNone/>
                      </a:pPr>
                      <a:r>
                        <a:rPr b="0" i="0" lang="en-IN" sz="2400" u="none" cap="none" strike="noStrike">
                          <a:solidFill>
                            <a:schemeClr val="dk2"/>
                          </a:solidFill>
                          <a:latin typeface="Arial"/>
                          <a:ea typeface="Arial"/>
                          <a:cs typeface="Arial"/>
                          <a:sym typeface="Arial"/>
                        </a:rPr>
                        <a:t>       Mobile App: New Asset Addition Task Submission from Mobile App for approval using  PM and PM ticket creation.</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sz="2800" u="none" cap="none" strike="noStrike">
                        <a:solidFill>
                          <a:schemeClr val="dk2"/>
                        </a:solidFill>
                      </a:endParaRPr>
                    </a:p>
                  </a:txBody>
                  <a:tcPr marT="45725" marB="45725" marR="91450" marL="91450">
                    <a:solidFill>
                      <a:srgbClr val="00B050"/>
                    </a:solidFill>
                  </a:tcPr>
                </a:tc>
              </a:tr>
              <a:tr h="370850">
                <a:tc>
                  <a:txBody>
                    <a:bodyPr/>
                    <a:lstStyle/>
                    <a:p>
                      <a:pPr indent="0" lvl="0" marL="0" marR="0" rtl="0" algn="l">
                        <a:lnSpc>
                          <a:spcPct val="100000"/>
                        </a:lnSpc>
                        <a:spcBef>
                          <a:spcPts val="0"/>
                        </a:spcBef>
                        <a:spcAft>
                          <a:spcPts val="0"/>
                        </a:spcAft>
                        <a:buClr>
                          <a:srgbClr val="000000"/>
                        </a:buClr>
                        <a:buSzPts val="2800"/>
                        <a:buFont typeface="Arial"/>
                        <a:buNone/>
                      </a:pPr>
                      <a:r>
                        <a:rPr b="0" i="0" lang="en-IN" sz="2400" u="none" cap="none" strike="noStrike">
                          <a:solidFill>
                            <a:schemeClr val="dk2"/>
                          </a:solidFill>
                          <a:latin typeface="Arial"/>
                          <a:ea typeface="Arial"/>
                          <a:cs typeface="Arial"/>
                          <a:sym typeface="Arial"/>
                        </a:rPr>
                        <a:t>       PM: From PM, Asset Addition ticket submission to update ATS.</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sz="2800" u="none" cap="none" strike="noStrike">
                        <a:solidFill>
                          <a:schemeClr val="dk2"/>
                        </a:solidFill>
                      </a:endParaRPr>
                    </a:p>
                  </a:txBody>
                  <a:tcPr marT="45725" marB="45725" marR="91450" marL="91450">
                    <a:solidFill>
                      <a:srgbClr val="00B050"/>
                    </a:solidFill>
                  </a:tcPr>
                </a:tc>
              </a:tr>
              <a:tr h="370850">
                <a:tc>
                  <a:txBody>
                    <a:bodyPr/>
                    <a:lstStyle/>
                    <a:p>
                      <a:pPr indent="0" lvl="0" marL="0" marR="0" rtl="0" algn="l">
                        <a:lnSpc>
                          <a:spcPct val="100000"/>
                        </a:lnSpc>
                        <a:spcBef>
                          <a:spcPts val="0"/>
                        </a:spcBef>
                        <a:spcAft>
                          <a:spcPts val="0"/>
                        </a:spcAft>
                        <a:buClr>
                          <a:srgbClr val="000000"/>
                        </a:buClr>
                        <a:buSzPts val="2800"/>
                        <a:buFont typeface="Arial"/>
                        <a:buNone/>
                      </a:pPr>
                      <a:r>
                        <a:rPr b="0" i="0" lang="en-IN" sz="2400" u="none" cap="none" strike="noStrike">
                          <a:solidFill>
                            <a:schemeClr val="dk2"/>
                          </a:solidFill>
                          <a:latin typeface="Arial"/>
                          <a:ea typeface="Arial"/>
                          <a:cs typeface="Arial"/>
                          <a:sym typeface="Arial"/>
                        </a:rPr>
                        <a:t>       Batch process: Then ATS to update FAR (file based integration).</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sz="2800" u="none" cap="none" strike="noStrike">
                        <a:solidFill>
                          <a:schemeClr val="dk2"/>
                        </a:solidFill>
                      </a:endParaRPr>
                    </a:p>
                  </a:txBody>
                  <a:tcPr marT="45725" marB="45725" marR="91450" marL="91450">
                    <a:solidFill>
                      <a:srgbClr val="00B050"/>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DETAILED PROJECT STATUS</a:t>
            </a:r>
            <a:endParaRPr/>
          </a:p>
        </p:txBody>
      </p:sp>
      <p:sp>
        <p:nvSpPr>
          <p:cNvPr id="145" name="Google Shape;145;p3"/>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sp>
        <p:nvSpPr>
          <p:cNvPr id="146" name="Google Shape;146;p3"/>
          <p:cNvSpPr txBox="1"/>
          <p:nvPr>
            <p:ph type="title"/>
          </p:nvPr>
        </p:nvSpPr>
        <p:spPr>
          <a:xfrm>
            <a:off x="2290522" y="245925"/>
            <a:ext cx="20886900" cy="1433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1800"/>
              <a:buNone/>
            </a:pPr>
            <a:r>
              <a:rPr lang="en-IN"/>
              <a:t>Detailed Activities…</a:t>
            </a:r>
            <a:endParaRPr/>
          </a:p>
        </p:txBody>
      </p:sp>
      <p:pic>
        <p:nvPicPr>
          <p:cNvPr descr="D:\U11\Indonesia\sstl_logo.png" id="147" name="Google Shape;147;p3"/>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48" name="Google Shape;148;p3"/>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sp>
        <p:nvSpPr>
          <p:cNvPr id="149" name="Google Shape;149;p3"/>
          <p:cNvSpPr txBox="1"/>
          <p:nvPr/>
        </p:nvSpPr>
        <p:spPr>
          <a:xfrm>
            <a:off x="2290523" y="1723411"/>
            <a:ext cx="5004933" cy="740164"/>
          </a:xfrm>
          <a:prstGeom prst="rect">
            <a:avLst/>
          </a:prstGeom>
          <a:noFill/>
          <a:ln>
            <a:noFill/>
          </a:ln>
        </p:spPr>
        <p:txBody>
          <a:bodyPr anchorCtr="0" anchor="b" bIns="45700" lIns="91425" spcFirstLastPara="1" rIns="91425" wrap="square" tIns="45700">
            <a:normAutofit/>
          </a:bodyPr>
          <a:lstStyle/>
          <a:p>
            <a:pPr indent="0" lvl="0" marL="0" marR="0" rtl="0" algn="l">
              <a:lnSpc>
                <a:spcPct val="80000"/>
              </a:lnSpc>
              <a:spcBef>
                <a:spcPts val="0"/>
              </a:spcBef>
              <a:spcAft>
                <a:spcPts val="0"/>
              </a:spcAft>
              <a:buClr>
                <a:schemeClr val="accent1"/>
              </a:buClr>
              <a:buSzPts val="1800"/>
              <a:buFont typeface="DM Sans"/>
              <a:buNone/>
            </a:pPr>
            <a:r>
              <a:rPr b="1" i="0" lang="en-IN" sz="3600" u="none" cap="none" strike="noStrike">
                <a:solidFill>
                  <a:schemeClr val="dk2"/>
                </a:solidFill>
                <a:latin typeface="Arial"/>
                <a:ea typeface="Arial"/>
                <a:cs typeface="Arial"/>
                <a:sym typeface="Arial"/>
              </a:rPr>
              <a:t>Sprint #2 Activities</a:t>
            </a:r>
            <a:endParaRPr b="0" i="0" sz="1400" u="none" cap="none" strike="noStrike">
              <a:solidFill>
                <a:srgbClr val="000000"/>
              </a:solidFill>
              <a:latin typeface="Arial"/>
              <a:ea typeface="Arial"/>
              <a:cs typeface="Arial"/>
              <a:sym typeface="Arial"/>
            </a:endParaRPr>
          </a:p>
        </p:txBody>
      </p:sp>
      <p:graphicFrame>
        <p:nvGraphicFramePr>
          <p:cNvPr id="150" name="Google Shape;150;p3"/>
          <p:cNvGraphicFramePr/>
          <p:nvPr/>
        </p:nvGraphicFramePr>
        <p:xfrm>
          <a:off x="1902942" y="2949367"/>
          <a:ext cx="3000000" cy="3000000"/>
        </p:xfrm>
        <a:graphic>
          <a:graphicData uri="http://schemas.openxmlformats.org/drawingml/2006/table">
            <a:tbl>
              <a:tblPr bandRow="1" firstRow="1">
                <a:noFill/>
                <a:tableStyleId>{5C201062-A598-461C-BD92-17AB59E453A5}</a:tableStyleId>
              </a:tblPr>
              <a:tblGrid>
                <a:gridCol w="14333825"/>
                <a:gridCol w="2224225"/>
                <a:gridCol w="2275325"/>
                <a:gridCol w="2321400"/>
              </a:tblGrid>
              <a:tr h="152350">
                <a:tc>
                  <a:txBody>
                    <a:bodyPr/>
                    <a:lstStyle/>
                    <a:p>
                      <a:pPr indent="0" lvl="0" marL="0" marR="0" rtl="0" algn="ctr">
                        <a:lnSpc>
                          <a:spcPct val="115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Activity</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Start Date</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End Date</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Status</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r>
              <a:tr h="182875">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Inventory FAR Mismatch Batch Process:</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IN" sz="2800" u="none" cap="none" strike="noStrike">
                          <a:solidFill>
                            <a:schemeClr val="dk2"/>
                          </a:solidFill>
                          <a:latin typeface="Arial"/>
                          <a:ea typeface="Arial"/>
                          <a:cs typeface="Arial"/>
                          <a:sym typeface="Arial"/>
                        </a:rPr>
                        <a:t>21</a:t>
                      </a:r>
                      <a:r>
                        <a:rPr b="0" i="0" lang="en-IN" sz="2800" u="none" cap="none" strike="noStrike">
                          <a:solidFill>
                            <a:schemeClr val="dk2"/>
                          </a:solidFill>
                          <a:latin typeface="Arial"/>
                          <a:ea typeface="Arial"/>
                          <a:cs typeface="Arial"/>
                          <a:sym typeface="Arial"/>
                        </a:rPr>
                        <a:t>-09-2023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2</a:t>
                      </a:r>
                      <a:r>
                        <a:rPr lang="en-IN" sz="2800" u="none" cap="none" strike="noStrike">
                          <a:solidFill>
                            <a:schemeClr val="dk2"/>
                          </a:solidFill>
                          <a:latin typeface="Arial"/>
                          <a:ea typeface="Arial"/>
                          <a:cs typeface="Arial"/>
                          <a:sym typeface="Arial"/>
                        </a:rPr>
                        <a:t>2</a:t>
                      </a:r>
                      <a:r>
                        <a:rPr b="0" i="0" lang="en-IN" sz="2800" u="none" cap="none" strike="noStrike">
                          <a:solidFill>
                            <a:schemeClr val="dk2"/>
                          </a:solidFill>
                          <a:latin typeface="Arial"/>
                          <a:ea typeface="Arial"/>
                          <a:cs typeface="Arial"/>
                          <a:sym typeface="Arial"/>
                        </a:rPr>
                        <a:t>-09-2023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chemeClr val="lt2"/>
                    </a:solidFill>
                  </a:tcPr>
                </a:tc>
              </a:tr>
              <a:tr h="611625">
                <a:tc>
                  <a:txBody>
                    <a:bodyPr/>
                    <a:lstStyle/>
                    <a:p>
                      <a:pPr indent="0" lvl="0" marL="0" marR="0" rtl="0" algn="l">
                        <a:lnSpc>
                          <a:spcPct val="100000"/>
                        </a:lnSpc>
                        <a:spcBef>
                          <a:spcPts val="0"/>
                        </a:spcBef>
                        <a:spcAft>
                          <a:spcPts val="0"/>
                        </a:spcAft>
                        <a:buClr>
                          <a:srgbClr val="000000"/>
                        </a:buClr>
                        <a:buSzPts val="2800"/>
                        <a:buFont typeface="Arial"/>
                        <a:buNone/>
                      </a:pPr>
                      <a:r>
                        <a:rPr b="0" i="0" lang="en-IN" sz="2400" u="none" cap="none" strike="noStrike">
                          <a:solidFill>
                            <a:schemeClr val="dk2"/>
                          </a:solidFill>
                          <a:latin typeface="Arial"/>
                          <a:ea typeface="Arial"/>
                          <a:cs typeface="Arial"/>
                          <a:sym typeface="Arial"/>
                        </a:rPr>
                        <a:t>        Mobile App: Asset Modification (including Asset Status update as Missing/Redundant/Defective)    Task Submission from Mobile App for approval using PM and PM ticket creation.</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358150">
                <a:tc>
                  <a:txBody>
                    <a:bodyPr/>
                    <a:lstStyle/>
                    <a:p>
                      <a:pPr indent="0" lvl="0" marL="0" marR="0" rtl="0" algn="l">
                        <a:lnSpc>
                          <a:spcPct val="100000"/>
                        </a:lnSpc>
                        <a:spcBef>
                          <a:spcPts val="0"/>
                        </a:spcBef>
                        <a:spcAft>
                          <a:spcPts val="0"/>
                        </a:spcAft>
                        <a:buClr>
                          <a:srgbClr val="000000"/>
                        </a:buClr>
                        <a:buSzPts val="2800"/>
                        <a:buFont typeface="Arial"/>
                        <a:buNone/>
                      </a:pPr>
                      <a:r>
                        <a:rPr b="0" i="0" lang="en-IN" sz="2400" u="none" cap="none" strike="noStrike">
                          <a:solidFill>
                            <a:schemeClr val="dk2"/>
                          </a:solidFill>
                          <a:latin typeface="Arial"/>
                          <a:ea typeface="Arial"/>
                          <a:cs typeface="Arial"/>
                          <a:sym typeface="Arial"/>
                        </a:rPr>
                        <a:t>        PM: From PM, Asset Modification ticket submission to update ATS.</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sz="1400" u="none" cap="none" strike="noStrike"/>
                    </a:p>
                  </a:txBody>
                  <a:tcPr marT="45725" marB="45725" marR="91450" marL="91450">
                    <a:solidFill>
                      <a:srgbClr val="00B050"/>
                    </a:solidFill>
                  </a:tcPr>
                </a:tc>
              </a:tr>
              <a:tr h="403950">
                <a:tc>
                  <a:txBody>
                    <a:bodyPr/>
                    <a:lstStyle/>
                    <a:p>
                      <a:pPr indent="0" lvl="0" marL="0" marR="0" rtl="0" algn="l">
                        <a:lnSpc>
                          <a:spcPct val="100000"/>
                        </a:lnSpc>
                        <a:spcBef>
                          <a:spcPts val="0"/>
                        </a:spcBef>
                        <a:spcAft>
                          <a:spcPts val="0"/>
                        </a:spcAft>
                        <a:buClr>
                          <a:srgbClr val="000000"/>
                        </a:buClr>
                        <a:buSzPts val="2000"/>
                        <a:buFont typeface="Arial"/>
                        <a:buNone/>
                      </a:pPr>
                      <a:r>
                        <a:rPr b="0" i="0" lang="en-IN" sz="2400" u="none" cap="none" strike="noStrike">
                          <a:solidFill>
                            <a:schemeClr val="dk2"/>
                          </a:solidFill>
                          <a:latin typeface="Arial"/>
                          <a:ea typeface="Arial"/>
                          <a:cs typeface="Arial"/>
                          <a:sym typeface="Arial"/>
                        </a:rPr>
                        <a:t>        Batch Process: Then ATS to update FAR (file based integration).</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sz="1400" u="none" cap="none" strike="noStrike"/>
                    </a:p>
                  </a:txBody>
                  <a:tcPr marT="45725" marB="45725" marR="91450" marL="91450">
                    <a:solidFill>
                      <a:srgbClr val="00B050"/>
                    </a:solidFill>
                  </a:tcPr>
                </a:tc>
              </a:tr>
              <a:tr h="289200">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Asset Audit Batch Process:</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2</a:t>
                      </a:r>
                      <a:r>
                        <a:rPr lang="en-IN" sz="2800" u="none" cap="none" strike="noStrike">
                          <a:solidFill>
                            <a:schemeClr val="dk2"/>
                          </a:solidFill>
                          <a:latin typeface="Arial"/>
                          <a:ea typeface="Arial"/>
                          <a:cs typeface="Arial"/>
                          <a:sym typeface="Arial"/>
                        </a:rPr>
                        <a:t>5</a:t>
                      </a:r>
                      <a:r>
                        <a:rPr b="0" i="0" lang="en-IN" sz="2800" u="none" cap="none" strike="noStrike">
                          <a:solidFill>
                            <a:schemeClr val="dk2"/>
                          </a:solidFill>
                          <a:latin typeface="Arial"/>
                          <a:ea typeface="Arial"/>
                          <a:cs typeface="Arial"/>
                          <a:sym typeface="Arial"/>
                        </a:rPr>
                        <a:t>-09-2023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2</a:t>
                      </a:r>
                      <a:r>
                        <a:rPr lang="en-IN" sz="2800" u="none" cap="none" strike="noStrike">
                          <a:solidFill>
                            <a:schemeClr val="dk2"/>
                          </a:solidFill>
                          <a:latin typeface="Arial"/>
                          <a:ea typeface="Arial"/>
                          <a:cs typeface="Arial"/>
                          <a:sym typeface="Arial"/>
                        </a:rPr>
                        <a:t>9</a:t>
                      </a:r>
                      <a:r>
                        <a:rPr b="0" i="0" lang="en-IN" sz="2800" u="none" cap="none" strike="noStrike">
                          <a:solidFill>
                            <a:schemeClr val="dk2"/>
                          </a:solidFill>
                          <a:latin typeface="Arial"/>
                          <a:ea typeface="Arial"/>
                          <a:cs typeface="Arial"/>
                          <a:sym typeface="Arial"/>
                        </a:rPr>
                        <a:t>-09-2023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chemeClr val="lt2"/>
                    </a:solidFill>
                  </a:tcPr>
                </a:tc>
              </a:tr>
              <a:tr h="249450">
                <a:tc>
                  <a:txBody>
                    <a:bodyPr/>
                    <a:lstStyle/>
                    <a:p>
                      <a:pPr indent="0" lvl="0" marL="0" marR="0" rtl="0" algn="l">
                        <a:lnSpc>
                          <a:spcPct val="100000"/>
                        </a:lnSpc>
                        <a:spcBef>
                          <a:spcPts val="0"/>
                        </a:spcBef>
                        <a:spcAft>
                          <a:spcPts val="0"/>
                        </a:spcAft>
                        <a:buClr>
                          <a:srgbClr val="000000"/>
                        </a:buClr>
                        <a:buSzPts val="2000"/>
                        <a:buFont typeface="Arial"/>
                        <a:buNone/>
                      </a:pPr>
                      <a:r>
                        <a:rPr b="0" i="0" lang="en-IN" sz="2400" u="none" cap="none" strike="noStrike">
                          <a:solidFill>
                            <a:schemeClr val="dk2"/>
                          </a:solidFill>
                          <a:latin typeface="Arial"/>
                          <a:ea typeface="Arial"/>
                          <a:cs typeface="Arial"/>
                          <a:sym typeface="Arial"/>
                        </a:rPr>
                        <a:t>        Mobile App: Audit Submission from Mobile App for approval using PM and PM ticket creation.</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358150">
                <a:tc>
                  <a:txBody>
                    <a:bodyPr/>
                    <a:lstStyle/>
                    <a:p>
                      <a:pPr indent="0" lvl="0" marL="0" marR="0" rtl="0" algn="l">
                        <a:lnSpc>
                          <a:spcPct val="100000"/>
                        </a:lnSpc>
                        <a:spcBef>
                          <a:spcPts val="0"/>
                        </a:spcBef>
                        <a:spcAft>
                          <a:spcPts val="0"/>
                        </a:spcAft>
                        <a:buClr>
                          <a:srgbClr val="000000"/>
                        </a:buClr>
                        <a:buSzPts val="2000"/>
                        <a:buFont typeface="Arial"/>
                        <a:buNone/>
                      </a:pPr>
                      <a:r>
                        <a:rPr b="0" i="0" lang="en-IN" sz="2400" u="none" cap="none" strike="noStrike">
                          <a:solidFill>
                            <a:schemeClr val="dk2"/>
                          </a:solidFill>
                          <a:latin typeface="Arial"/>
                          <a:ea typeface="Arial"/>
                          <a:cs typeface="Arial"/>
                          <a:sym typeface="Arial"/>
                        </a:rPr>
                        <a:t>        PM: From PM, Asset Audit ticket submission to update ATS.</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213875">
                <a:tc>
                  <a:txBody>
                    <a:bodyPr/>
                    <a:lstStyle/>
                    <a:p>
                      <a:pPr indent="0" lvl="0" marL="0" marR="0" rtl="0" algn="l">
                        <a:lnSpc>
                          <a:spcPct val="100000"/>
                        </a:lnSpc>
                        <a:spcBef>
                          <a:spcPts val="0"/>
                        </a:spcBef>
                        <a:spcAft>
                          <a:spcPts val="0"/>
                        </a:spcAft>
                        <a:buClr>
                          <a:srgbClr val="000000"/>
                        </a:buClr>
                        <a:buSzPts val="2000"/>
                        <a:buFont typeface="Arial"/>
                        <a:buNone/>
                      </a:pPr>
                      <a:r>
                        <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chemeClr val="lt2"/>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DETAILED PROJECT STATUS</a:t>
            </a:r>
            <a:endParaRPr/>
          </a:p>
        </p:txBody>
      </p:sp>
      <p:sp>
        <p:nvSpPr>
          <p:cNvPr id="156" name="Google Shape;156;p29"/>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sp>
        <p:nvSpPr>
          <p:cNvPr id="157" name="Google Shape;157;p29"/>
          <p:cNvSpPr txBox="1"/>
          <p:nvPr>
            <p:ph type="title"/>
          </p:nvPr>
        </p:nvSpPr>
        <p:spPr>
          <a:xfrm>
            <a:off x="2290522" y="245925"/>
            <a:ext cx="20886900" cy="1433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1800"/>
              <a:buNone/>
            </a:pPr>
            <a:r>
              <a:rPr lang="en-IN"/>
              <a:t>Detailed Activities…</a:t>
            </a:r>
            <a:endParaRPr/>
          </a:p>
        </p:txBody>
      </p:sp>
      <p:pic>
        <p:nvPicPr>
          <p:cNvPr descr="D:\U11\Indonesia\sstl_logo.png" id="158" name="Google Shape;158;p29"/>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59" name="Google Shape;159;p29"/>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sp>
        <p:nvSpPr>
          <p:cNvPr id="160" name="Google Shape;160;p29"/>
          <p:cNvSpPr txBox="1"/>
          <p:nvPr/>
        </p:nvSpPr>
        <p:spPr>
          <a:xfrm>
            <a:off x="2290523" y="2019979"/>
            <a:ext cx="5004933" cy="740164"/>
          </a:xfrm>
          <a:prstGeom prst="rect">
            <a:avLst/>
          </a:prstGeom>
          <a:noFill/>
          <a:ln>
            <a:noFill/>
          </a:ln>
        </p:spPr>
        <p:txBody>
          <a:bodyPr anchorCtr="0" anchor="b" bIns="45700" lIns="91425" spcFirstLastPara="1" rIns="91425" wrap="square" tIns="45700">
            <a:normAutofit/>
          </a:bodyPr>
          <a:lstStyle/>
          <a:p>
            <a:pPr indent="0" lvl="0" marL="0" marR="0" rtl="0" algn="l">
              <a:lnSpc>
                <a:spcPct val="80000"/>
              </a:lnSpc>
              <a:spcBef>
                <a:spcPts val="0"/>
              </a:spcBef>
              <a:spcAft>
                <a:spcPts val="0"/>
              </a:spcAft>
              <a:buClr>
                <a:schemeClr val="accent1"/>
              </a:buClr>
              <a:buSzPts val="1800"/>
              <a:buFont typeface="DM Sans"/>
              <a:buNone/>
            </a:pPr>
            <a:r>
              <a:rPr b="1" i="0" lang="en-IN" sz="3600" u="none" cap="none" strike="noStrike">
                <a:solidFill>
                  <a:schemeClr val="dk2"/>
                </a:solidFill>
                <a:latin typeface="Arial"/>
                <a:ea typeface="Arial"/>
                <a:cs typeface="Arial"/>
                <a:sym typeface="Arial"/>
              </a:rPr>
              <a:t>Sprint #3 Activities</a:t>
            </a:r>
            <a:endParaRPr b="0" i="0" sz="1400" u="none" cap="none" strike="noStrike">
              <a:solidFill>
                <a:srgbClr val="000000"/>
              </a:solidFill>
              <a:latin typeface="Arial"/>
              <a:ea typeface="Arial"/>
              <a:cs typeface="Arial"/>
              <a:sym typeface="Arial"/>
            </a:endParaRPr>
          </a:p>
        </p:txBody>
      </p:sp>
      <p:graphicFrame>
        <p:nvGraphicFramePr>
          <p:cNvPr id="161" name="Google Shape;161;p29"/>
          <p:cNvGraphicFramePr/>
          <p:nvPr/>
        </p:nvGraphicFramePr>
        <p:xfrm>
          <a:off x="2432650" y="3320077"/>
          <a:ext cx="3000000" cy="3000000"/>
        </p:xfrm>
        <a:graphic>
          <a:graphicData uri="http://schemas.openxmlformats.org/drawingml/2006/table">
            <a:tbl>
              <a:tblPr bandRow="1" firstRow="1">
                <a:noFill/>
                <a:tableStyleId>{5C201062-A598-461C-BD92-17AB59E453A5}</a:tableStyleId>
              </a:tblPr>
              <a:tblGrid>
                <a:gridCol w="12709300"/>
                <a:gridCol w="2507700"/>
                <a:gridCol w="2625825"/>
                <a:gridCol w="2566750"/>
              </a:tblGrid>
              <a:tr h="152350">
                <a:tc>
                  <a:txBody>
                    <a:bodyPr/>
                    <a:lstStyle/>
                    <a:p>
                      <a:pPr indent="0" lvl="0" marL="0" marR="0" rtl="0" algn="ctr">
                        <a:lnSpc>
                          <a:spcPct val="115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Activity</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Start Date</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End Date</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Status</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r>
              <a:tr h="182875">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UI Design </a:t>
                      </a:r>
                      <a:endParaRPr b="0" sz="2800" u="none" cap="none" strike="noStrike">
                        <a:solidFill>
                          <a:schemeClr val="dk2"/>
                        </a:solidFill>
                      </a:endParaRPr>
                    </a:p>
                    <a:p>
                      <a:pPr indent="0" lvl="0" marL="0" marR="0" rtl="0" algn="l">
                        <a:lnSpc>
                          <a:spcPct val="100000"/>
                        </a:lnSpc>
                        <a:spcBef>
                          <a:spcPts val="0"/>
                        </a:spcBef>
                        <a:spcAft>
                          <a:spcPts val="0"/>
                        </a:spcAft>
                        <a:buClr>
                          <a:srgbClr val="000000"/>
                        </a:buClr>
                        <a:buSzPts val="2800"/>
                        <a:buFont typeface="Arial"/>
                        <a:buNone/>
                      </a:pPr>
                      <a:r>
                        <a:rPr b="0" i="0" lang="en-IN" sz="2000" u="none" cap="none" strike="noStrike">
                          <a:solidFill>
                            <a:schemeClr val="dk2"/>
                          </a:solidFill>
                          <a:latin typeface="DM Sans"/>
                          <a:ea typeface="DM Sans"/>
                          <a:cs typeface="DM Sans"/>
                          <a:sym typeface="DM Sans"/>
                        </a:rPr>
                        <a:t>(Mock screen design, C</a:t>
                      </a:r>
                      <a:r>
                        <a:rPr b="0" i="0" lang="en-IN" sz="2000" u="none" cap="none" strike="noStrike">
                          <a:solidFill>
                            <a:srgbClr val="000000"/>
                          </a:solidFill>
                          <a:latin typeface="Arial"/>
                          <a:ea typeface="Arial"/>
                          <a:cs typeface="Arial"/>
                          <a:sym typeface="Arial"/>
                        </a:rPr>
                        <a:t>overt screen design to responsive HTML</a:t>
                      </a:r>
                      <a:r>
                        <a:rPr b="0" i="0" lang="en-IN" sz="2000" u="none" cap="none" strike="noStrike">
                          <a:solidFill>
                            <a:schemeClr val="dk2"/>
                          </a:solidFill>
                          <a:latin typeface="DM Sans"/>
                          <a:ea typeface="DM Sans"/>
                          <a:cs typeface="DM Sans"/>
                          <a:sym typeface="DM Sans"/>
                        </a:rPr>
                        <a:t>)</a:t>
                      </a:r>
                      <a:endParaRPr b="0" i="0" sz="20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11-09-2023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20-09-2023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611625">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Module Management</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2"/>
                          </a:solidFill>
                          <a:latin typeface="Arial"/>
                          <a:ea typeface="Arial"/>
                          <a:cs typeface="Arial"/>
                          <a:sym typeface="Arial"/>
                        </a:rPr>
                        <a:t>(</a:t>
                      </a:r>
                      <a:r>
                        <a:rPr b="0" i="0" lang="en-IN" sz="2000" u="none" cap="none" strike="noStrike">
                          <a:solidFill>
                            <a:srgbClr val="000000"/>
                          </a:solidFill>
                          <a:latin typeface="Arial"/>
                          <a:ea typeface="Arial"/>
                          <a:cs typeface="Arial"/>
                          <a:sym typeface="Arial"/>
                        </a:rPr>
                        <a:t>View Module and Module Functions</a:t>
                      </a:r>
                      <a:r>
                        <a:rPr b="0" i="0" lang="en-IN" sz="2000" u="none" cap="none" strike="noStrike">
                          <a:solidFill>
                            <a:schemeClr val="dk2"/>
                          </a:solidFill>
                          <a:latin typeface="Arial"/>
                          <a:ea typeface="Arial"/>
                          <a:cs typeface="Arial"/>
                          <a:sym typeface="Arial"/>
                        </a:rPr>
                        <a:t>)</a:t>
                      </a:r>
                      <a:endParaRPr b="0" i="0" sz="20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21-09-2023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25-09-2023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611625">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Role Management</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2"/>
                          </a:solidFill>
                          <a:latin typeface="Arial"/>
                          <a:ea typeface="Arial"/>
                          <a:cs typeface="Arial"/>
                          <a:sym typeface="Arial"/>
                        </a:rPr>
                        <a:t>(</a:t>
                      </a:r>
                      <a:r>
                        <a:rPr b="0" i="0" lang="en-IN" sz="2000" u="none" cap="none" strike="noStrike">
                          <a:solidFill>
                            <a:srgbClr val="000000"/>
                          </a:solidFill>
                          <a:latin typeface="Arial"/>
                          <a:ea typeface="Arial"/>
                          <a:cs typeface="Arial"/>
                          <a:sym typeface="Arial"/>
                        </a:rPr>
                        <a:t>Create, View &amp; Modify Role, Role-Module-Function mapping, Disable &amp; Enable of module &amp; function</a:t>
                      </a:r>
                      <a:r>
                        <a:rPr b="0" i="0" lang="en-IN" sz="2000" u="none" cap="none" strike="noStrike">
                          <a:solidFill>
                            <a:schemeClr val="dk2"/>
                          </a:solidFill>
                          <a:latin typeface="Arial"/>
                          <a:ea typeface="Arial"/>
                          <a:cs typeface="Arial"/>
                          <a:sym typeface="Arial"/>
                        </a:rPr>
                        <a:t>)</a:t>
                      </a:r>
                      <a:endParaRPr b="0" i="0" sz="20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26-09-2023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03-10-2023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611625">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User Management</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2"/>
                          </a:solidFill>
                          <a:latin typeface="Arial"/>
                          <a:ea typeface="Arial"/>
                          <a:cs typeface="Arial"/>
                          <a:sym typeface="Arial"/>
                        </a:rPr>
                        <a:t>(</a:t>
                      </a:r>
                      <a:r>
                        <a:rPr b="0" i="0" lang="en-IN" sz="2000" u="none" cap="none" strike="noStrike">
                          <a:solidFill>
                            <a:srgbClr val="000000"/>
                          </a:solidFill>
                          <a:latin typeface="Arial"/>
                          <a:ea typeface="Arial"/>
                          <a:cs typeface="Arial"/>
                          <a:sym typeface="Arial"/>
                        </a:rPr>
                        <a:t>Create, View &amp; Modify User</a:t>
                      </a:r>
                      <a:r>
                        <a:rPr b="0" i="0" lang="en-IN" sz="2000" u="none" cap="none" strike="noStrike">
                          <a:solidFill>
                            <a:schemeClr val="dk2"/>
                          </a:solidFill>
                          <a:latin typeface="Arial"/>
                          <a:ea typeface="Arial"/>
                          <a:cs typeface="Arial"/>
                          <a:sym typeface="Arial"/>
                        </a:rPr>
                        <a:t>, </a:t>
                      </a:r>
                      <a:r>
                        <a:rPr b="0" i="0" lang="en-IN" sz="2000" u="none" cap="none" strike="noStrike">
                          <a:solidFill>
                            <a:srgbClr val="000000"/>
                          </a:solidFill>
                          <a:latin typeface="Arial"/>
                          <a:ea typeface="Arial"/>
                          <a:cs typeface="Arial"/>
                          <a:sym typeface="Arial"/>
                        </a:rPr>
                        <a:t>Suspend, Reactivate &amp; Delete User, User-Role association, Password Policy, User Login, Forgot Password with reset of password, Change Password)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04-10-2023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19-10-2023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B050"/>
                        </a:solidFill>
                        <a:highlight>
                          <a:srgbClr val="00B050"/>
                        </a:highlight>
                        <a:latin typeface="DM Sans"/>
                        <a:ea typeface="DM Sans"/>
                        <a:cs typeface="DM Sans"/>
                        <a:sym typeface="DM Sans"/>
                      </a:endParaRPr>
                    </a:p>
                  </a:txBody>
                  <a:tcPr marT="45725" marB="45725" marR="91450" marL="91450">
                    <a:solidFill>
                      <a:srgbClr val="00B050"/>
                    </a:solidFill>
                  </a:tcPr>
                </a:tc>
              </a:tr>
              <a:tr h="611625">
                <a:tc>
                  <a:txBody>
                    <a:bodyPr/>
                    <a:lstStyle/>
                    <a:p>
                      <a:pPr indent="0" lvl="0" marL="0" marR="0" rtl="0" algn="l">
                        <a:lnSpc>
                          <a:spcPct val="100000"/>
                        </a:lnSpc>
                        <a:spcBef>
                          <a:spcPts val="0"/>
                        </a:spcBef>
                        <a:spcAft>
                          <a:spcPts val="0"/>
                        </a:spcAft>
                        <a:buClr>
                          <a:srgbClr val="000000"/>
                        </a:buClr>
                        <a:buSzPts val="2800"/>
                        <a:buFont typeface="Arial"/>
                        <a:buNone/>
                      </a:pPr>
                      <a:r>
                        <a:rPr lang="en-IN" sz="2800" u="none" cap="none" strike="noStrike">
                          <a:solidFill>
                            <a:schemeClr val="dk2"/>
                          </a:solidFill>
                        </a:rPr>
                        <a:t>I</a:t>
                      </a:r>
                      <a:r>
                        <a:rPr b="0" i="0" lang="en-IN" sz="2800" u="none" cap="none" strike="noStrike">
                          <a:solidFill>
                            <a:schemeClr val="dk2"/>
                          </a:solidFill>
                          <a:latin typeface="Arial"/>
                          <a:ea typeface="Arial"/>
                          <a:cs typeface="Arial"/>
                          <a:sym typeface="Arial"/>
                        </a:rPr>
                        <a:t>ssue Closure Activities (Sprint#2 and Sprint#3)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30-10-2023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10-11-2023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WIP</a:t>
                      </a:r>
                      <a:endParaRPr b="0" i="0" sz="2800" u="none" cap="none" strike="noStrike">
                        <a:solidFill>
                          <a:schemeClr val="dk2"/>
                        </a:solidFill>
                        <a:latin typeface="DM Sans"/>
                        <a:ea typeface="DM Sans"/>
                        <a:cs typeface="DM Sans"/>
                        <a:sym typeface="DM Sans"/>
                      </a:endParaRP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4"/>
          <p:cNvSpPr txBox="1"/>
          <p:nvPr>
            <p:ph idx="3"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RISK &amp; Dependencies</a:t>
            </a:r>
            <a:endParaRPr/>
          </a:p>
        </p:txBody>
      </p:sp>
      <p:sp>
        <p:nvSpPr>
          <p:cNvPr id="167" name="Google Shape;167;p4"/>
          <p:cNvSpPr txBox="1"/>
          <p:nvPr/>
        </p:nvSpPr>
        <p:spPr>
          <a:xfrm>
            <a:off x="23660100" y="12878914"/>
            <a:ext cx="723900" cy="338554"/>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pic>
        <p:nvPicPr>
          <p:cNvPr descr="D:\U11\Indonesia\sstl_logo.png" id="168" name="Google Shape;168;p4"/>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69" name="Google Shape;169;p4"/>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graphicFrame>
        <p:nvGraphicFramePr>
          <p:cNvPr id="170" name="Google Shape;170;p4"/>
          <p:cNvGraphicFramePr/>
          <p:nvPr/>
        </p:nvGraphicFramePr>
        <p:xfrm>
          <a:off x="2029861" y="1921038"/>
          <a:ext cx="3000000" cy="3000000"/>
        </p:xfrm>
        <a:graphic>
          <a:graphicData uri="http://schemas.openxmlformats.org/drawingml/2006/table">
            <a:tbl>
              <a:tblPr>
                <a:noFill/>
                <a:tableStyleId>{5C201062-A598-461C-BD92-17AB59E453A5}</a:tableStyleId>
              </a:tblPr>
              <a:tblGrid>
                <a:gridCol w="740525"/>
                <a:gridCol w="2541700"/>
                <a:gridCol w="1911175"/>
                <a:gridCol w="1757600"/>
                <a:gridCol w="1905675"/>
                <a:gridCol w="1604525"/>
                <a:gridCol w="1949575"/>
                <a:gridCol w="3657600"/>
                <a:gridCol w="1880550"/>
                <a:gridCol w="1631225"/>
                <a:gridCol w="2267925"/>
              </a:tblGrid>
              <a:tr h="1177500">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Sl.</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Risks Identified</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Initiation Date</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Module/</a:t>
                      </a:r>
                      <a:endParaRPr b="1" sz="3200" u="none" cap="none" strike="noStrike"/>
                    </a:p>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Phase</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latin typeface="Arial"/>
                          <a:ea typeface="Arial"/>
                          <a:cs typeface="Arial"/>
                          <a:sym typeface="Arial"/>
                        </a:rPr>
                        <a:t>Risk category</a:t>
                      </a:r>
                      <a:endParaRPr sz="1400" u="none" cap="none" strike="noStrike"/>
                    </a:p>
                    <a:p>
                      <a:pPr indent="0" lvl="0" marL="0" marR="0" rtl="0" algn="ctr">
                        <a:lnSpc>
                          <a:spcPct val="115000"/>
                        </a:lnSpc>
                        <a:spcBef>
                          <a:spcPts val="0"/>
                        </a:spcBef>
                        <a:spcAft>
                          <a:spcPts val="0"/>
                        </a:spcAft>
                        <a:buClr>
                          <a:srgbClr val="000000"/>
                        </a:buClr>
                        <a:buSzPts val="3200"/>
                        <a:buFont typeface="Arial"/>
                        <a:buNone/>
                      </a:pPr>
                      <a:r>
                        <a:rPr b="1" lang="en-IN" sz="3200" u="none" cap="none" strike="noStrike">
                          <a:latin typeface="Arial"/>
                          <a:ea typeface="Arial"/>
                          <a:cs typeface="Arial"/>
                          <a:sym typeface="Arial"/>
                        </a:rPr>
                        <a:t> </a:t>
                      </a:r>
                      <a:endParaRPr b="1" sz="3200" u="none" cap="none" strike="noStrike">
                        <a:latin typeface="Arial"/>
                        <a:ea typeface="Arial"/>
                        <a:cs typeface="Arial"/>
                        <a:sym typeface="Arial"/>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latin typeface="Arial"/>
                          <a:ea typeface="Arial"/>
                          <a:cs typeface="Arial"/>
                          <a:sym typeface="Arial"/>
                        </a:rPr>
                        <a:t>Impact</a:t>
                      </a:r>
                      <a:endParaRPr b="1" sz="3200" u="none" cap="none" strike="noStrike">
                        <a:latin typeface="Arial"/>
                        <a:ea typeface="Arial"/>
                        <a:cs typeface="Arial"/>
                        <a:sym typeface="Arial"/>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Responsibility</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Mitigation Plan</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Target Date</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Status</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Remarks</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r>
              <a:tr h="2941075">
                <a:tc>
                  <a:txBody>
                    <a:bodyPr/>
                    <a:lstStyle/>
                    <a:p>
                      <a:pPr indent="0" lvl="0" marL="0" marR="0" rtl="0" algn="ctr">
                        <a:lnSpc>
                          <a:spcPct val="115000"/>
                        </a:lnSpc>
                        <a:spcBef>
                          <a:spcPts val="0"/>
                        </a:spcBef>
                        <a:spcAft>
                          <a:spcPts val="0"/>
                        </a:spcAft>
                        <a:buClr>
                          <a:srgbClr val="000000"/>
                        </a:buClr>
                        <a:buSzPts val="3200"/>
                        <a:buFont typeface="Arial"/>
                        <a:buNone/>
                      </a:pPr>
                      <a:r>
                        <a:rPr lang="en-IN" sz="3200" u="none" cap="none" strike="noStrike"/>
                        <a:t>1. 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Integration with Process Maker API</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13-09-23</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Sprint-2</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latin typeface="Arial"/>
                          <a:ea typeface="Arial"/>
                          <a:cs typeface="Arial"/>
                          <a:sym typeface="Arial"/>
                        </a:rPr>
                        <a:t>High</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latin typeface="Arial"/>
                          <a:ea typeface="Arial"/>
                          <a:cs typeface="Arial"/>
                          <a:sym typeface="Arial"/>
                        </a:rPr>
                        <a:t>Delay</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SSTL/ UMT</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Associate a Process Maker expert for handholding the team.</a:t>
                      </a:r>
                      <a:endParaRPr sz="1400" u="none" cap="none" strike="noStrike"/>
                    </a:p>
                    <a:p>
                      <a:pPr indent="0" lvl="0" marL="0" marR="0" rtl="0" algn="l">
                        <a:lnSpc>
                          <a:spcPct val="115000"/>
                        </a:lnSpc>
                        <a:spcBef>
                          <a:spcPts val="0"/>
                        </a:spcBef>
                        <a:spcAft>
                          <a:spcPts val="0"/>
                        </a:spcAft>
                        <a:buClr>
                          <a:srgbClr val="000000"/>
                        </a:buClr>
                        <a:buSzPts val="3200"/>
                        <a:buFont typeface="Arial"/>
                        <a:buNone/>
                      </a:pPr>
                      <a:r>
                        <a:rPr lang="en-IN" sz="3200" u="none" cap="none" strike="noStrike">
                          <a:latin typeface="Arial"/>
                          <a:ea typeface="Arial"/>
                          <a:cs typeface="Arial"/>
                          <a:sym typeface="Arial"/>
                        </a:rPr>
                        <a:t>A roundabout solution is adopted by dev team.</a:t>
                      </a:r>
                      <a:endParaRPr sz="3200" u="none" cap="none" strike="noStrike">
                        <a:latin typeface="Arial"/>
                        <a:ea typeface="Arial"/>
                        <a:cs typeface="Arial"/>
                        <a:sym typeface="Arial"/>
                      </a:endParaRPr>
                    </a:p>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25-09-23</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b="1" lang="en-IN" sz="3200" u="none" cap="none" strike="noStrike"/>
                        <a:t>Closed</a:t>
                      </a:r>
                      <a:endParaRPr b="1" sz="32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Both SSTL and UMT continue to search for an expert for necessary consultation.</a:t>
                      </a:r>
                      <a:endParaRPr sz="1400" u="none" cap="none" strike="noStrike"/>
                    </a:p>
                  </a:txBody>
                  <a:tcPr marT="0" marB="0" marR="68575" marL="68575"/>
                </a:tc>
              </a:tr>
              <a:tr h="547500">
                <a:tc>
                  <a:txBody>
                    <a:bodyPr/>
                    <a:lstStyle/>
                    <a:p>
                      <a:pPr indent="0" lvl="0" marL="0" marR="0" rtl="0" algn="ctr">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r>
            </a:tbl>
          </a:graphicData>
        </a:graphic>
      </p:graphicFrame>
      <p:sp>
        <p:nvSpPr>
          <p:cNvPr id="171" name="Google Shape;171;p4"/>
          <p:cNvSpPr txBox="1"/>
          <p:nvPr>
            <p:ph type="title"/>
          </p:nvPr>
        </p:nvSpPr>
        <p:spPr>
          <a:xfrm>
            <a:off x="2254896" y="161256"/>
            <a:ext cx="20886900" cy="1433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1800"/>
              <a:buNone/>
            </a:pPr>
            <a:r>
              <a:rPr lang="en-IN"/>
              <a:t>Risk Register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8"/>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SUPPORT NEEDED</a:t>
            </a:r>
            <a:endParaRPr/>
          </a:p>
        </p:txBody>
      </p:sp>
      <p:sp>
        <p:nvSpPr>
          <p:cNvPr id="177" name="Google Shape;177;p8"/>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sp>
        <p:nvSpPr>
          <p:cNvPr id="178" name="Google Shape;178;p8"/>
          <p:cNvSpPr txBox="1"/>
          <p:nvPr>
            <p:ph type="title"/>
          </p:nvPr>
        </p:nvSpPr>
        <p:spPr>
          <a:xfrm>
            <a:off x="2290525" y="187975"/>
            <a:ext cx="20886900" cy="1727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1800"/>
              <a:buNone/>
            </a:pPr>
            <a:r>
              <a:rPr lang="en-IN" sz="7200"/>
              <a:t>Support needed &amp; Decision Required</a:t>
            </a:r>
            <a:endParaRPr sz="7200"/>
          </a:p>
        </p:txBody>
      </p:sp>
      <p:sp>
        <p:nvSpPr>
          <p:cNvPr id="179" name="Google Shape;179;p8"/>
          <p:cNvSpPr/>
          <p:nvPr/>
        </p:nvSpPr>
        <p:spPr>
          <a:xfrm>
            <a:off x="1982981" y="2608158"/>
            <a:ext cx="21966000" cy="7128900"/>
          </a:xfrm>
          <a:prstGeom prst="rect">
            <a:avLst/>
          </a:prstGeom>
          <a:solidFill>
            <a:schemeClr val="lt2"/>
          </a:solidFill>
          <a:ln>
            <a:noFill/>
          </a:ln>
        </p:spPr>
        <p:txBody>
          <a:bodyPr anchorCtr="0" anchor="ctr" bIns="46800" lIns="90000" spcFirstLastPara="1" rIns="90000" wrap="square" tIns="46800">
            <a:noAutofit/>
          </a:bodyPr>
          <a:lstStyle/>
          <a:p>
            <a:pPr indent="-490538" lvl="5" marL="66675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2060"/>
              </a:solidFill>
              <a:latin typeface="DM Sans"/>
              <a:ea typeface="DM Sans"/>
              <a:cs typeface="DM Sans"/>
              <a:sym typeface="DM Sans"/>
            </a:endParaRPr>
          </a:p>
        </p:txBody>
      </p:sp>
      <p:pic>
        <p:nvPicPr>
          <p:cNvPr descr="D:\U11\Indonesia\sstl_logo.png" id="180" name="Google Shape;180;p8"/>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81" name="Google Shape;181;p8"/>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sp>
        <p:nvSpPr>
          <p:cNvPr id="182" name="Google Shape;182;p8"/>
          <p:cNvSpPr txBox="1"/>
          <p:nvPr/>
        </p:nvSpPr>
        <p:spPr>
          <a:xfrm>
            <a:off x="2294638" y="2608161"/>
            <a:ext cx="20886900" cy="5804700"/>
          </a:xfrm>
          <a:prstGeom prst="rect">
            <a:avLst/>
          </a:prstGeom>
          <a:noFill/>
          <a:ln>
            <a:noFill/>
          </a:ln>
        </p:spPr>
        <p:txBody>
          <a:bodyPr anchorCtr="0" anchor="t" bIns="45700" lIns="91425" spcFirstLastPara="1" rIns="91425" wrap="square" tIns="45700">
            <a:normAutofit/>
          </a:bodyPr>
          <a:lstStyle/>
          <a:p>
            <a:pPr indent="-457200" lvl="0" marL="457200" marR="0" rtl="0" algn="l">
              <a:lnSpc>
                <a:spcPct val="80000"/>
              </a:lnSpc>
              <a:spcBef>
                <a:spcPts val="0"/>
              </a:spcBef>
              <a:spcAft>
                <a:spcPts val="0"/>
              </a:spcAft>
              <a:buClr>
                <a:schemeClr val="accent1"/>
              </a:buClr>
              <a:buSzPts val="1800"/>
              <a:buFont typeface="Noto Sans Symbols"/>
              <a:buChar char="⮚"/>
            </a:pPr>
            <a:r>
              <a:rPr b="0" i="0" lang="en-IN" sz="3200" u="none" cap="none" strike="noStrike">
                <a:solidFill>
                  <a:srgbClr val="002060"/>
                </a:solidFill>
                <a:latin typeface="Arial"/>
                <a:ea typeface="Arial"/>
                <a:cs typeface="Arial"/>
                <a:sym typeface="Arial"/>
              </a:rPr>
              <a:t>Process Maker professional may be engaged in due course to review/resolve current development approach.</a:t>
            </a:r>
            <a:endParaRPr b="1" i="0" sz="3200" u="none" cap="none" strike="noStrike">
              <a:solidFill>
                <a:schemeClr val="accen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9"/>
          <p:cNvSpPr txBox="1"/>
          <p:nvPr>
            <p:ph type="title"/>
          </p:nvPr>
        </p:nvSpPr>
        <p:spPr>
          <a:xfrm>
            <a:off x="1019908" y="5921896"/>
            <a:ext cx="21973292" cy="2008290"/>
          </a:xfrm>
          <a:prstGeom prst="rect">
            <a:avLst/>
          </a:prstGeom>
          <a:noFill/>
          <a:ln>
            <a:noFill/>
          </a:ln>
        </p:spPr>
        <p:txBody>
          <a:bodyPr anchorCtr="0" anchor="b" bIns="45700" lIns="91425" spcFirstLastPara="1" rIns="91425" wrap="square" tIns="45700">
            <a:normAutofit/>
          </a:bodyPr>
          <a:lstStyle/>
          <a:p>
            <a:pPr indent="0" lvl="0" marL="0" rtl="0" algn="ctr">
              <a:lnSpc>
                <a:spcPct val="80000"/>
              </a:lnSpc>
              <a:spcBef>
                <a:spcPts val="0"/>
              </a:spcBef>
              <a:spcAft>
                <a:spcPts val="0"/>
              </a:spcAft>
              <a:buClr>
                <a:schemeClr val="dk1"/>
              </a:buClr>
              <a:buSzPts val="11600"/>
              <a:buFont typeface="DM Sans"/>
              <a:buNone/>
            </a:pPr>
            <a:r>
              <a:rPr lang="en-IN"/>
              <a:t>Thank you!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1019908" y="5921896"/>
            <a:ext cx="21973292" cy="2008290"/>
          </a:xfrm>
          <a:prstGeom prst="rect">
            <a:avLst/>
          </a:prstGeom>
          <a:noFill/>
          <a:ln>
            <a:noFill/>
          </a:ln>
        </p:spPr>
        <p:txBody>
          <a:bodyPr anchorCtr="0" anchor="b" bIns="45700" lIns="91425" spcFirstLastPara="1" rIns="91425" wrap="square" tIns="45700">
            <a:normAutofit/>
          </a:bodyPr>
          <a:lstStyle/>
          <a:p>
            <a:pPr indent="0" lvl="0" marL="0" rtl="0" algn="ctr">
              <a:lnSpc>
                <a:spcPct val="80000"/>
              </a:lnSpc>
              <a:spcBef>
                <a:spcPts val="0"/>
              </a:spcBef>
              <a:spcAft>
                <a:spcPts val="0"/>
              </a:spcAft>
              <a:buClr>
                <a:schemeClr val="dk1"/>
              </a:buClr>
              <a:buSzPts val="11600"/>
              <a:buFont typeface="DM Sans"/>
              <a:buNone/>
            </a:pPr>
            <a:r>
              <a:rPr lang="en-IN"/>
              <a:t>Backup Slides to follow…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30_BasicColor">
  <a:themeElements>
    <a:clrScheme name="Truebyl 2021">
      <a:dk1>
        <a:srgbClr val="242B53"/>
      </a:dk1>
      <a:lt1>
        <a:srgbClr val="F7F7FA"/>
      </a:lt1>
      <a:dk2>
        <a:srgbClr val="323841"/>
      </a:dk2>
      <a:lt2>
        <a:srgbClr val="FFFFFF"/>
      </a:lt2>
      <a:accent1>
        <a:srgbClr val="0064FE"/>
      </a:accent1>
      <a:accent2>
        <a:srgbClr val="FFBC3C"/>
      </a:accent2>
      <a:accent3>
        <a:srgbClr val="FF9C42"/>
      </a:accent3>
      <a:accent4>
        <a:srgbClr val="DC3877"/>
      </a:accent4>
      <a:accent5>
        <a:srgbClr val="00C198"/>
      </a:accent5>
      <a:accent6>
        <a:srgbClr val="96C563"/>
      </a:accent6>
      <a:hlink>
        <a:srgbClr val="0064FD"/>
      </a:hlink>
      <a:folHlink>
        <a:srgbClr val="FEBB3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0076BA"/>
      </a:dk2>
      <a:lt2>
        <a:srgbClr val="F7F8FA"/>
      </a:lt2>
      <a:accent1>
        <a:srgbClr val="FFD932"/>
      </a:accent1>
      <a:accent2>
        <a:srgbClr val="F0F3F6"/>
      </a:accent2>
      <a:accent3>
        <a:srgbClr val="B1E072"/>
      </a:accent3>
      <a:accent4>
        <a:srgbClr val="D41876"/>
      </a:accent4>
      <a:accent5>
        <a:srgbClr val="FF644E"/>
      </a:accent5>
      <a:accent6>
        <a:srgbClr val="858D9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Abhra Chandra</dc:creator>
</cp:coreProperties>
</file>