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13716000" cx="24384000"/>
  <p:notesSz cx="6858000" cy="9144000"/>
  <p:embeddedFontLst>
    <p:embeddedFont>
      <p:font typeface="DM Sans Medium"/>
      <p:regular r:id="rId16"/>
      <p:bold r:id="rId17"/>
      <p:italic r:id="rId18"/>
      <p:boldItalic r:id="rId19"/>
    </p:embeddedFont>
    <p:embeddedFont>
      <p:font typeface="DM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4320">
          <p15:clr>
            <a:srgbClr val="A4A3A4"/>
          </p15:clr>
        </p15:guide>
        <p15:guide id="2" pos="7680">
          <p15:clr>
            <a:srgbClr val="A4A3A4"/>
          </p15:clr>
        </p15:guide>
      </p15:sldGuideLst>
    </p:ext>
    <p:ext uri="GoogleSlidesCustomDataVersion2">
      <go:slidesCustomData xmlns:go="http://customooxmlschemas.google.com/" r:id="rId24" roundtripDataSignature="AMtx7mgLPBO4lf2NOqZlJKZC0+d7i5Cgi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3781E61-53CB-40B8-BF91-134ECB6952E2}">
  <a:tblStyle styleId="{B3781E61-53CB-40B8-BF91-134ECB6952E2}"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6E648896-512C-4CD1-B1BD-DF5EC3DCEBFD}"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320" orient="horz"/>
        <p:guide pos="76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DMSans-regular.fntdata"/><Relationship Id="rId11" Type="http://schemas.openxmlformats.org/officeDocument/2006/relationships/slide" Target="slides/slide5.xml"/><Relationship Id="rId22" Type="http://schemas.openxmlformats.org/officeDocument/2006/relationships/font" Target="fonts/DMSans-italic.fntdata"/><Relationship Id="rId10" Type="http://schemas.openxmlformats.org/officeDocument/2006/relationships/slide" Target="slides/slide4.xml"/><Relationship Id="rId21" Type="http://schemas.openxmlformats.org/officeDocument/2006/relationships/font" Target="fonts/DMSans-bold.fntdata"/><Relationship Id="rId13" Type="http://schemas.openxmlformats.org/officeDocument/2006/relationships/slide" Target="slides/slide7.xml"/><Relationship Id="rId24" Type="http://customschemas.google.com/relationships/presentationmetadata" Target="metadata"/><Relationship Id="rId12" Type="http://schemas.openxmlformats.org/officeDocument/2006/relationships/slide" Target="slides/slide6.xml"/><Relationship Id="rId23" Type="http://schemas.openxmlformats.org/officeDocument/2006/relationships/font" Target="fonts/DMSans-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DMSansMedium-bold.fntdata"/><Relationship Id="rId16" Type="http://schemas.openxmlformats.org/officeDocument/2006/relationships/font" Target="fonts/DMSansMedium-regular.fntdata"/><Relationship Id="rId5" Type="http://schemas.openxmlformats.org/officeDocument/2006/relationships/slideMaster" Target="slideMasters/slideMaster1.xml"/><Relationship Id="rId19" Type="http://schemas.openxmlformats.org/officeDocument/2006/relationships/font" Target="fonts/DMSansMedium-boldItalic.fntdata"/><Relationship Id="rId6" Type="http://schemas.openxmlformats.org/officeDocument/2006/relationships/notesMaster" Target="notesMasters/notesMaster1.xml"/><Relationship Id="rId18" Type="http://schemas.openxmlformats.org/officeDocument/2006/relationships/font" Target="fonts/DMSansMedium-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18000"/>
              </a:lnSpc>
              <a:spcBef>
                <a:spcPts val="0"/>
              </a:spcBef>
              <a:spcAft>
                <a:spcPts val="0"/>
              </a:spcAft>
              <a:buClr>
                <a:srgbClr val="000000"/>
              </a:buClr>
              <a:buSzPts val="1400"/>
              <a:buFont typeface="Arial"/>
              <a:buNone/>
              <a:defRPr b="0" i="0" sz="2200" u="none" cap="none" strike="noStrike">
                <a:solidFill>
                  <a:srgbClr val="000000"/>
                </a:solidFill>
                <a:latin typeface="DM Sans"/>
                <a:ea typeface="DM Sans"/>
                <a:cs typeface="DM Sans"/>
                <a:sym typeface="DM Sans"/>
              </a:defRPr>
            </a:lvl1pPr>
            <a:lvl2pPr indent="-228600" lvl="1" marL="914400" marR="0" rtl="0" algn="l">
              <a:lnSpc>
                <a:spcPct val="118000"/>
              </a:lnSpc>
              <a:spcBef>
                <a:spcPts val="0"/>
              </a:spcBef>
              <a:spcAft>
                <a:spcPts val="0"/>
              </a:spcAft>
              <a:buClr>
                <a:srgbClr val="000000"/>
              </a:buClr>
              <a:buSzPts val="1400"/>
              <a:buFont typeface="Arial"/>
              <a:buNone/>
              <a:defRPr b="0" i="0" sz="2200" u="none" cap="none" strike="noStrike">
                <a:solidFill>
                  <a:srgbClr val="000000"/>
                </a:solidFill>
                <a:latin typeface="DM Sans"/>
                <a:ea typeface="DM Sans"/>
                <a:cs typeface="DM Sans"/>
                <a:sym typeface="DM Sans"/>
              </a:defRPr>
            </a:lvl2pPr>
            <a:lvl3pPr indent="-228600" lvl="2" marL="1371600" marR="0" rtl="0" algn="l">
              <a:lnSpc>
                <a:spcPct val="118000"/>
              </a:lnSpc>
              <a:spcBef>
                <a:spcPts val="0"/>
              </a:spcBef>
              <a:spcAft>
                <a:spcPts val="0"/>
              </a:spcAft>
              <a:buClr>
                <a:srgbClr val="000000"/>
              </a:buClr>
              <a:buSzPts val="1400"/>
              <a:buFont typeface="Arial"/>
              <a:buNone/>
              <a:defRPr b="0" i="0" sz="2200" u="none" cap="none" strike="noStrike">
                <a:solidFill>
                  <a:srgbClr val="000000"/>
                </a:solidFill>
                <a:latin typeface="DM Sans"/>
                <a:ea typeface="DM Sans"/>
                <a:cs typeface="DM Sans"/>
                <a:sym typeface="DM Sans"/>
              </a:defRPr>
            </a:lvl3pPr>
            <a:lvl4pPr indent="-228600" lvl="3" marL="1828800" marR="0" rtl="0" algn="l">
              <a:lnSpc>
                <a:spcPct val="118000"/>
              </a:lnSpc>
              <a:spcBef>
                <a:spcPts val="0"/>
              </a:spcBef>
              <a:spcAft>
                <a:spcPts val="0"/>
              </a:spcAft>
              <a:buClr>
                <a:srgbClr val="000000"/>
              </a:buClr>
              <a:buSzPts val="1400"/>
              <a:buFont typeface="Arial"/>
              <a:buNone/>
              <a:defRPr b="0" i="0" sz="2200" u="none" cap="none" strike="noStrike">
                <a:solidFill>
                  <a:srgbClr val="000000"/>
                </a:solidFill>
                <a:latin typeface="DM Sans"/>
                <a:ea typeface="DM Sans"/>
                <a:cs typeface="DM Sans"/>
                <a:sym typeface="DM Sans"/>
              </a:defRPr>
            </a:lvl4pPr>
            <a:lvl5pPr indent="-228600" lvl="4" marL="2286000" marR="0" rtl="0" algn="l">
              <a:lnSpc>
                <a:spcPct val="118000"/>
              </a:lnSpc>
              <a:spcBef>
                <a:spcPts val="0"/>
              </a:spcBef>
              <a:spcAft>
                <a:spcPts val="0"/>
              </a:spcAft>
              <a:buClr>
                <a:srgbClr val="000000"/>
              </a:buClr>
              <a:buSzPts val="1400"/>
              <a:buFont typeface="Arial"/>
              <a:buNone/>
              <a:defRPr b="0" i="0" sz="2200" u="none" cap="none" strike="noStrike">
                <a:solidFill>
                  <a:srgbClr val="000000"/>
                </a:solidFill>
                <a:latin typeface="DM Sans"/>
                <a:ea typeface="DM Sans"/>
                <a:cs typeface="DM Sans"/>
                <a:sym typeface="DM Sans"/>
              </a:defRPr>
            </a:lvl5pPr>
            <a:lvl6pPr indent="-228600" lvl="5" marL="2743200" marR="0" rtl="0" algn="l">
              <a:lnSpc>
                <a:spcPct val="118000"/>
              </a:lnSpc>
              <a:spcBef>
                <a:spcPts val="0"/>
              </a:spcBef>
              <a:spcAft>
                <a:spcPts val="0"/>
              </a:spcAft>
              <a:buClr>
                <a:srgbClr val="000000"/>
              </a:buClr>
              <a:buSzPts val="1400"/>
              <a:buFont typeface="Arial"/>
              <a:buNone/>
              <a:defRPr b="0" i="0" sz="2200" u="none" cap="none" strike="noStrike">
                <a:solidFill>
                  <a:srgbClr val="000000"/>
                </a:solidFill>
                <a:latin typeface="DM Sans"/>
                <a:ea typeface="DM Sans"/>
                <a:cs typeface="DM Sans"/>
                <a:sym typeface="DM Sans"/>
              </a:defRPr>
            </a:lvl6pPr>
            <a:lvl7pPr indent="-228600" lvl="6" marL="3200400" marR="0" rtl="0" algn="l">
              <a:lnSpc>
                <a:spcPct val="118000"/>
              </a:lnSpc>
              <a:spcBef>
                <a:spcPts val="0"/>
              </a:spcBef>
              <a:spcAft>
                <a:spcPts val="0"/>
              </a:spcAft>
              <a:buClr>
                <a:srgbClr val="000000"/>
              </a:buClr>
              <a:buSzPts val="1400"/>
              <a:buFont typeface="Arial"/>
              <a:buNone/>
              <a:defRPr b="0" i="0" sz="2200" u="none" cap="none" strike="noStrike">
                <a:solidFill>
                  <a:srgbClr val="000000"/>
                </a:solidFill>
                <a:latin typeface="DM Sans"/>
                <a:ea typeface="DM Sans"/>
                <a:cs typeface="DM Sans"/>
                <a:sym typeface="DM Sans"/>
              </a:defRPr>
            </a:lvl7pPr>
            <a:lvl8pPr indent="-228600" lvl="7" marL="3657600" marR="0" rtl="0" algn="l">
              <a:lnSpc>
                <a:spcPct val="118000"/>
              </a:lnSpc>
              <a:spcBef>
                <a:spcPts val="0"/>
              </a:spcBef>
              <a:spcAft>
                <a:spcPts val="0"/>
              </a:spcAft>
              <a:buClr>
                <a:srgbClr val="000000"/>
              </a:buClr>
              <a:buSzPts val="1400"/>
              <a:buFont typeface="Arial"/>
              <a:buNone/>
              <a:defRPr b="0" i="0" sz="2200" u="none" cap="none" strike="noStrike">
                <a:solidFill>
                  <a:srgbClr val="000000"/>
                </a:solidFill>
                <a:latin typeface="DM Sans"/>
                <a:ea typeface="DM Sans"/>
                <a:cs typeface="DM Sans"/>
                <a:sym typeface="DM Sans"/>
              </a:defRPr>
            </a:lvl8pPr>
            <a:lvl9pPr indent="-228600" lvl="8" marL="4114800" marR="0" rtl="0" algn="l">
              <a:lnSpc>
                <a:spcPct val="118000"/>
              </a:lnSpc>
              <a:spcBef>
                <a:spcPts val="0"/>
              </a:spcBef>
              <a:spcAft>
                <a:spcPts val="0"/>
              </a:spcAft>
              <a:buClr>
                <a:srgbClr val="000000"/>
              </a:buClr>
              <a:buSzPts val="1400"/>
              <a:buFont typeface="Arial"/>
              <a:buNone/>
              <a:defRPr b="0" i="0" sz="2200" u="none" cap="none" strike="noStrike">
                <a:solidFill>
                  <a:srgbClr val="000000"/>
                </a:solidFill>
                <a:latin typeface="DM Sans"/>
                <a:ea typeface="DM Sans"/>
                <a:cs typeface="DM Sans"/>
                <a:sym typeface="DM Sans"/>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8000"/>
              </a:lnSpc>
              <a:spcBef>
                <a:spcPts val="0"/>
              </a:spcBef>
              <a:spcAft>
                <a:spcPts val="0"/>
              </a:spcAft>
              <a:buSzPts val="1400"/>
              <a:buNone/>
            </a:pPr>
            <a:r>
              <a:t/>
            </a:r>
            <a:endParaRPr/>
          </a:p>
        </p:txBody>
      </p:sp>
      <p:sp>
        <p:nvSpPr>
          <p:cNvPr id="110" name="Google Shape;11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8000"/>
              </a:lnSpc>
              <a:spcBef>
                <a:spcPts val="0"/>
              </a:spcBef>
              <a:spcAft>
                <a:spcPts val="0"/>
              </a:spcAft>
              <a:buSzPts val="1400"/>
              <a:buNone/>
            </a:pPr>
            <a:r>
              <a:t/>
            </a:r>
            <a:endParaRPr/>
          </a:p>
        </p:txBody>
      </p:sp>
      <p:sp>
        <p:nvSpPr>
          <p:cNvPr id="118" name="Google Shape;11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8000"/>
              </a:lnSpc>
              <a:spcBef>
                <a:spcPts val="0"/>
              </a:spcBef>
              <a:spcAft>
                <a:spcPts val="0"/>
              </a:spcAft>
              <a:buSzPts val="1400"/>
              <a:buNone/>
            </a:pPr>
            <a:r>
              <a:t/>
            </a:r>
            <a:endParaRPr/>
          </a:p>
        </p:txBody>
      </p:sp>
      <p:sp>
        <p:nvSpPr>
          <p:cNvPr id="128" name="Google Shape;12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8000"/>
              </a:lnSpc>
              <a:spcBef>
                <a:spcPts val="0"/>
              </a:spcBef>
              <a:spcAft>
                <a:spcPts val="0"/>
              </a:spcAft>
              <a:buSzPts val="1400"/>
              <a:buNone/>
            </a:pPr>
            <a:r>
              <a:t/>
            </a:r>
            <a:endParaRPr/>
          </a:p>
        </p:txBody>
      </p:sp>
      <p:sp>
        <p:nvSpPr>
          <p:cNvPr id="141" name="Google Shape;14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8000"/>
              </a:lnSpc>
              <a:spcBef>
                <a:spcPts val="0"/>
              </a:spcBef>
              <a:spcAft>
                <a:spcPts val="0"/>
              </a:spcAft>
              <a:buSzPts val="1400"/>
              <a:buNone/>
            </a:pPr>
            <a:r>
              <a:t/>
            </a:r>
            <a:endParaRPr/>
          </a:p>
        </p:txBody>
      </p:sp>
      <p:sp>
        <p:nvSpPr>
          <p:cNvPr id="151" name="Google Shape;15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8000"/>
              </a:lnSpc>
              <a:spcBef>
                <a:spcPts val="0"/>
              </a:spcBef>
              <a:spcAft>
                <a:spcPts val="0"/>
              </a:spcAft>
              <a:buSzPts val="1400"/>
              <a:buNone/>
            </a:pPr>
            <a:r>
              <a:t/>
            </a:r>
            <a:endParaRPr/>
          </a:p>
        </p:txBody>
      </p:sp>
      <p:sp>
        <p:nvSpPr>
          <p:cNvPr id="160" name="Google Shape;160;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8000"/>
              </a:lnSpc>
              <a:spcBef>
                <a:spcPts val="0"/>
              </a:spcBef>
              <a:spcAft>
                <a:spcPts val="0"/>
              </a:spcAft>
              <a:buSzPts val="1400"/>
              <a:buNone/>
            </a:pPr>
            <a:r>
              <a:t/>
            </a:r>
            <a:endParaRPr/>
          </a:p>
        </p:txBody>
      </p:sp>
      <p:sp>
        <p:nvSpPr>
          <p:cNvPr id="169" name="Google Shape;16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8000"/>
              </a:lnSpc>
              <a:spcBef>
                <a:spcPts val="0"/>
              </a:spcBef>
              <a:spcAft>
                <a:spcPts val="0"/>
              </a:spcAft>
              <a:buSzPts val="1400"/>
              <a:buNone/>
            </a:pPr>
            <a:r>
              <a:t/>
            </a:r>
            <a:endParaRPr/>
          </a:p>
        </p:txBody>
      </p:sp>
      <p:sp>
        <p:nvSpPr>
          <p:cNvPr id="179" name="Google Shape;179;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8000"/>
              </a:lnSpc>
              <a:spcBef>
                <a:spcPts val="0"/>
              </a:spcBef>
              <a:spcAft>
                <a:spcPts val="0"/>
              </a:spcAft>
              <a:buSzPts val="1400"/>
              <a:buNone/>
            </a:pPr>
            <a:r>
              <a:t/>
            </a:r>
            <a:endParaRPr/>
          </a:p>
        </p:txBody>
      </p:sp>
      <p:sp>
        <p:nvSpPr>
          <p:cNvPr id="189" name="Google Shape;189;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howMasterSp="0" type="title">
  <p:cSld name="TITLE">
    <p:bg>
      <p:bgPr>
        <a:solidFill>
          <a:schemeClr val="dk1"/>
        </a:solidFill>
      </p:bgPr>
    </p:bg>
    <p:spTree>
      <p:nvGrpSpPr>
        <p:cNvPr id="11" name="Shape 11"/>
        <p:cNvGrpSpPr/>
        <p:nvPr/>
      </p:nvGrpSpPr>
      <p:grpSpPr>
        <a:xfrm>
          <a:off x="0" y="0"/>
          <a:ext cx="0" cy="0"/>
          <a:chOff x="0" y="0"/>
          <a:chExt cx="0" cy="0"/>
        </a:xfrm>
      </p:grpSpPr>
      <p:sp>
        <p:nvSpPr>
          <p:cNvPr id="12" name="Google Shape;12;p11"/>
          <p:cNvSpPr txBox="1"/>
          <p:nvPr>
            <p:ph idx="1" type="body"/>
          </p:nvPr>
        </p:nvSpPr>
        <p:spPr>
          <a:xfrm>
            <a:off x="1201340" y="11847162"/>
            <a:ext cx="21971003" cy="636979"/>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0"/>
              </a:spcBef>
              <a:spcAft>
                <a:spcPts val="0"/>
              </a:spcAft>
              <a:buClr>
                <a:srgbClr val="FFFFFF"/>
              </a:buClr>
              <a:buSzPts val="3350"/>
              <a:buFont typeface="DM Sans"/>
              <a:buNone/>
              <a:defRPr b="1" sz="3350">
                <a:solidFill>
                  <a:srgbClr val="FFFFFF"/>
                </a:solidFill>
                <a:latin typeface="DM Sans"/>
                <a:ea typeface="DM Sans"/>
                <a:cs typeface="DM Sans"/>
                <a:sym typeface="DM Sans"/>
              </a:defRPr>
            </a:lvl1pPr>
            <a:lvl2pPr indent="-342900" lvl="1" marL="914400" algn="l">
              <a:lnSpc>
                <a:spcPct val="90000"/>
              </a:lnSpc>
              <a:spcBef>
                <a:spcPts val="4500"/>
              </a:spcBef>
              <a:spcAft>
                <a:spcPts val="0"/>
              </a:spcAft>
              <a:buSzPts val="1800"/>
              <a:buChar char="•"/>
              <a:defRPr/>
            </a:lvl2pPr>
            <a:lvl3pPr indent="-342900" lvl="2" marL="1371600" algn="l">
              <a:lnSpc>
                <a:spcPct val="90000"/>
              </a:lnSpc>
              <a:spcBef>
                <a:spcPts val="4500"/>
              </a:spcBef>
              <a:spcAft>
                <a:spcPts val="0"/>
              </a:spcAft>
              <a:buSzPts val="1800"/>
              <a:buChar char="•"/>
              <a:defRPr/>
            </a:lvl3pPr>
            <a:lvl4pPr indent="-342900" lvl="3" marL="1828800" algn="l">
              <a:lnSpc>
                <a:spcPct val="90000"/>
              </a:lnSpc>
              <a:spcBef>
                <a:spcPts val="4500"/>
              </a:spcBef>
              <a:spcAft>
                <a:spcPts val="0"/>
              </a:spcAft>
              <a:buSzPts val="1800"/>
              <a:buChar char="•"/>
              <a:defRPr/>
            </a:lvl4pPr>
            <a:lvl5pPr indent="-342900" lvl="4" marL="2286000" algn="l">
              <a:lnSpc>
                <a:spcPct val="90000"/>
              </a:lnSpc>
              <a:spcBef>
                <a:spcPts val="4500"/>
              </a:spcBef>
              <a:spcAft>
                <a:spcPts val="0"/>
              </a:spcAft>
              <a:buSzPts val="1800"/>
              <a:buChar char="•"/>
              <a:defRPr/>
            </a:lvl5pPr>
            <a:lvl6pPr indent="-342900" lvl="5" marL="2743200" algn="l">
              <a:lnSpc>
                <a:spcPct val="90000"/>
              </a:lnSpc>
              <a:spcBef>
                <a:spcPts val="4500"/>
              </a:spcBef>
              <a:spcAft>
                <a:spcPts val="0"/>
              </a:spcAft>
              <a:buSzPts val="1800"/>
              <a:buChar char="•"/>
              <a:defRPr/>
            </a:lvl6pPr>
            <a:lvl7pPr indent="-342900" lvl="6" marL="3200400" algn="l">
              <a:lnSpc>
                <a:spcPct val="90000"/>
              </a:lnSpc>
              <a:spcBef>
                <a:spcPts val="4500"/>
              </a:spcBef>
              <a:spcAft>
                <a:spcPts val="0"/>
              </a:spcAft>
              <a:buSzPts val="1800"/>
              <a:buChar char="•"/>
              <a:defRPr/>
            </a:lvl7pPr>
            <a:lvl8pPr indent="-342900" lvl="7" marL="3657600" algn="l">
              <a:lnSpc>
                <a:spcPct val="90000"/>
              </a:lnSpc>
              <a:spcBef>
                <a:spcPts val="4500"/>
              </a:spcBef>
              <a:spcAft>
                <a:spcPts val="0"/>
              </a:spcAft>
              <a:buSzPts val="1800"/>
              <a:buChar char="•"/>
              <a:defRPr/>
            </a:lvl8pPr>
            <a:lvl9pPr indent="-342900" lvl="8" marL="4114800" algn="l">
              <a:lnSpc>
                <a:spcPct val="90000"/>
              </a:lnSpc>
              <a:spcBef>
                <a:spcPts val="4500"/>
              </a:spcBef>
              <a:spcAft>
                <a:spcPts val="0"/>
              </a:spcAft>
              <a:buSzPts val="1800"/>
              <a:buChar char="•"/>
              <a:defRPr/>
            </a:lvl9pPr>
          </a:lstStyle>
          <a:p/>
        </p:txBody>
      </p:sp>
      <p:sp>
        <p:nvSpPr>
          <p:cNvPr id="13" name="Google Shape;13;p11"/>
          <p:cNvSpPr txBox="1"/>
          <p:nvPr>
            <p:ph type="title"/>
          </p:nvPr>
        </p:nvSpPr>
        <p:spPr>
          <a:xfrm>
            <a:off x="1201340" y="5054854"/>
            <a:ext cx="21971004" cy="3595412"/>
          </a:xfrm>
          <a:prstGeom prst="rect">
            <a:avLst/>
          </a:prstGeom>
          <a:noFill/>
          <a:ln>
            <a:noFill/>
          </a:ln>
        </p:spPr>
        <p:txBody>
          <a:bodyPr anchorCtr="0" anchor="b" bIns="45700" lIns="91425" spcFirstLastPara="1" rIns="91425" wrap="square" tIns="45700">
            <a:normAutofit/>
          </a:bodyPr>
          <a:lstStyle>
            <a:lvl1pPr lvl="0" algn="l">
              <a:lnSpc>
                <a:spcPct val="80000"/>
              </a:lnSpc>
              <a:spcBef>
                <a:spcPts val="0"/>
              </a:spcBef>
              <a:spcAft>
                <a:spcPts val="0"/>
              </a:spcAft>
              <a:buClr>
                <a:srgbClr val="FFFFFF"/>
              </a:buClr>
              <a:buSzPts val="11600"/>
              <a:buFont typeface="DM Sans"/>
              <a:buNone/>
              <a:defRPr sz="11600">
                <a:solidFill>
                  <a:srgbClr val="FFFFFF"/>
                </a:solidFill>
              </a:defRPr>
            </a:lvl1pPr>
            <a:lvl2pPr lvl="1" algn="l">
              <a:lnSpc>
                <a:spcPct val="80000"/>
              </a:lnSpc>
              <a:spcBef>
                <a:spcPts val="0"/>
              </a:spcBef>
              <a:spcAft>
                <a:spcPts val="0"/>
              </a:spcAft>
              <a:buClr>
                <a:srgbClr val="8A0606"/>
              </a:buClr>
              <a:buSzPts val="1800"/>
              <a:buNone/>
              <a:defRPr/>
            </a:lvl2pPr>
            <a:lvl3pPr lvl="2" algn="l">
              <a:lnSpc>
                <a:spcPct val="80000"/>
              </a:lnSpc>
              <a:spcBef>
                <a:spcPts val="0"/>
              </a:spcBef>
              <a:spcAft>
                <a:spcPts val="0"/>
              </a:spcAft>
              <a:buClr>
                <a:srgbClr val="8A0606"/>
              </a:buClr>
              <a:buSzPts val="1800"/>
              <a:buNone/>
              <a:defRPr/>
            </a:lvl3pPr>
            <a:lvl4pPr lvl="3" algn="l">
              <a:lnSpc>
                <a:spcPct val="80000"/>
              </a:lnSpc>
              <a:spcBef>
                <a:spcPts val="0"/>
              </a:spcBef>
              <a:spcAft>
                <a:spcPts val="0"/>
              </a:spcAft>
              <a:buClr>
                <a:srgbClr val="8A0606"/>
              </a:buClr>
              <a:buSzPts val="1800"/>
              <a:buNone/>
              <a:defRPr/>
            </a:lvl4pPr>
            <a:lvl5pPr lvl="4" algn="l">
              <a:lnSpc>
                <a:spcPct val="80000"/>
              </a:lnSpc>
              <a:spcBef>
                <a:spcPts val="0"/>
              </a:spcBef>
              <a:spcAft>
                <a:spcPts val="0"/>
              </a:spcAft>
              <a:buClr>
                <a:srgbClr val="8A0606"/>
              </a:buClr>
              <a:buSzPts val="1800"/>
              <a:buNone/>
              <a:defRPr/>
            </a:lvl5pPr>
            <a:lvl6pPr lvl="5" algn="l">
              <a:lnSpc>
                <a:spcPct val="80000"/>
              </a:lnSpc>
              <a:spcBef>
                <a:spcPts val="0"/>
              </a:spcBef>
              <a:spcAft>
                <a:spcPts val="0"/>
              </a:spcAft>
              <a:buClr>
                <a:srgbClr val="8A0606"/>
              </a:buClr>
              <a:buSzPts val="1800"/>
              <a:buNone/>
              <a:defRPr/>
            </a:lvl6pPr>
            <a:lvl7pPr lvl="6" algn="l">
              <a:lnSpc>
                <a:spcPct val="80000"/>
              </a:lnSpc>
              <a:spcBef>
                <a:spcPts val="0"/>
              </a:spcBef>
              <a:spcAft>
                <a:spcPts val="0"/>
              </a:spcAft>
              <a:buClr>
                <a:srgbClr val="8A0606"/>
              </a:buClr>
              <a:buSzPts val="1800"/>
              <a:buNone/>
              <a:defRPr/>
            </a:lvl7pPr>
            <a:lvl8pPr lvl="7" algn="l">
              <a:lnSpc>
                <a:spcPct val="80000"/>
              </a:lnSpc>
              <a:spcBef>
                <a:spcPts val="0"/>
              </a:spcBef>
              <a:spcAft>
                <a:spcPts val="0"/>
              </a:spcAft>
              <a:buClr>
                <a:srgbClr val="8A0606"/>
              </a:buClr>
              <a:buSzPts val="1800"/>
              <a:buNone/>
              <a:defRPr/>
            </a:lvl8pPr>
            <a:lvl9pPr lvl="8" algn="l">
              <a:lnSpc>
                <a:spcPct val="80000"/>
              </a:lnSpc>
              <a:spcBef>
                <a:spcPts val="0"/>
              </a:spcBef>
              <a:spcAft>
                <a:spcPts val="0"/>
              </a:spcAft>
              <a:buClr>
                <a:srgbClr val="8A0606"/>
              </a:buClr>
              <a:buSzPts val="1800"/>
              <a:buNone/>
              <a:defRPr/>
            </a:lvl9pPr>
          </a:lstStyle>
          <a:p/>
        </p:txBody>
      </p:sp>
      <p:sp>
        <p:nvSpPr>
          <p:cNvPr id="14" name="Google Shape;14;p11"/>
          <p:cNvSpPr txBox="1"/>
          <p:nvPr>
            <p:ph idx="2" type="body"/>
          </p:nvPr>
        </p:nvSpPr>
        <p:spPr>
          <a:xfrm>
            <a:off x="1201342" y="8893256"/>
            <a:ext cx="21971001" cy="2270281"/>
          </a:xfrm>
          <a:prstGeom prst="rect">
            <a:avLst/>
          </a:prstGeom>
          <a:noFill/>
          <a:ln>
            <a:noFill/>
          </a:ln>
        </p:spPr>
        <p:txBody>
          <a:bodyPr anchorCtr="0" anchor="t" bIns="50800" lIns="50800" spcFirstLastPara="1" rIns="50800" wrap="square" tIns="50800">
            <a:noAutofit/>
          </a:bodyPr>
          <a:lstStyle>
            <a:lvl1pPr indent="-228600" lvl="0" marL="457200" algn="l">
              <a:lnSpc>
                <a:spcPct val="100000"/>
              </a:lnSpc>
              <a:spcBef>
                <a:spcPts val="0"/>
              </a:spcBef>
              <a:spcAft>
                <a:spcPts val="0"/>
              </a:spcAft>
              <a:buClr>
                <a:srgbClr val="2861F4"/>
              </a:buClr>
              <a:buSzPts val="5500"/>
              <a:buFont typeface="DM Sans"/>
              <a:buNone/>
              <a:defRPr b="1" sz="5500">
                <a:solidFill>
                  <a:srgbClr val="2861F4"/>
                </a:solidFill>
                <a:latin typeface="DM Sans"/>
                <a:ea typeface="DM Sans"/>
                <a:cs typeface="DM Sans"/>
                <a:sym typeface="DM Sans"/>
              </a:defRPr>
            </a:lvl1pPr>
            <a:lvl2pPr indent="-228600" lvl="1" marL="914400" algn="l">
              <a:lnSpc>
                <a:spcPct val="100000"/>
              </a:lnSpc>
              <a:spcBef>
                <a:spcPts val="0"/>
              </a:spcBef>
              <a:spcAft>
                <a:spcPts val="0"/>
              </a:spcAft>
              <a:buClr>
                <a:srgbClr val="2861F4"/>
              </a:buClr>
              <a:buSzPts val="5500"/>
              <a:buFont typeface="DM Sans"/>
              <a:buNone/>
              <a:defRPr b="1" sz="5500">
                <a:solidFill>
                  <a:srgbClr val="2861F4"/>
                </a:solidFill>
                <a:latin typeface="DM Sans"/>
                <a:ea typeface="DM Sans"/>
                <a:cs typeface="DM Sans"/>
                <a:sym typeface="DM Sans"/>
              </a:defRPr>
            </a:lvl2pPr>
            <a:lvl3pPr indent="-228600" lvl="2" marL="1371600" algn="l">
              <a:lnSpc>
                <a:spcPct val="100000"/>
              </a:lnSpc>
              <a:spcBef>
                <a:spcPts val="0"/>
              </a:spcBef>
              <a:spcAft>
                <a:spcPts val="0"/>
              </a:spcAft>
              <a:buClr>
                <a:srgbClr val="2861F4"/>
              </a:buClr>
              <a:buSzPts val="5500"/>
              <a:buFont typeface="DM Sans"/>
              <a:buNone/>
              <a:defRPr b="1" sz="5500">
                <a:solidFill>
                  <a:srgbClr val="2861F4"/>
                </a:solidFill>
                <a:latin typeface="DM Sans"/>
                <a:ea typeface="DM Sans"/>
                <a:cs typeface="DM Sans"/>
                <a:sym typeface="DM Sans"/>
              </a:defRPr>
            </a:lvl3pPr>
            <a:lvl4pPr indent="-228600" lvl="3" marL="1828800" algn="l">
              <a:lnSpc>
                <a:spcPct val="100000"/>
              </a:lnSpc>
              <a:spcBef>
                <a:spcPts val="0"/>
              </a:spcBef>
              <a:spcAft>
                <a:spcPts val="0"/>
              </a:spcAft>
              <a:buClr>
                <a:srgbClr val="2861F4"/>
              </a:buClr>
              <a:buSzPts val="5500"/>
              <a:buFont typeface="DM Sans"/>
              <a:buNone/>
              <a:defRPr b="1" sz="5500">
                <a:solidFill>
                  <a:srgbClr val="2861F4"/>
                </a:solidFill>
                <a:latin typeface="DM Sans"/>
                <a:ea typeface="DM Sans"/>
                <a:cs typeface="DM Sans"/>
                <a:sym typeface="DM Sans"/>
              </a:defRPr>
            </a:lvl4pPr>
            <a:lvl5pPr indent="-228600" lvl="4" marL="2286000" algn="l">
              <a:lnSpc>
                <a:spcPct val="100000"/>
              </a:lnSpc>
              <a:spcBef>
                <a:spcPts val="0"/>
              </a:spcBef>
              <a:spcAft>
                <a:spcPts val="0"/>
              </a:spcAft>
              <a:buClr>
                <a:srgbClr val="2861F4"/>
              </a:buClr>
              <a:buSzPts val="5500"/>
              <a:buFont typeface="DM Sans"/>
              <a:buNone/>
              <a:defRPr b="1" sz="5500">
                <a:solidFill>
                  <a:srgbClr val="2861F4"/>
                </a:solidFill>
                <a:latin typeface="DM Sans"/>
                <a:ea typeface="DM Sans"/>
                <a:cs typeface="DM Sans"/>
                <a:sym typeface="DM Sans"/>
              </a:defRPr>
            </a:lvl5pPr>
            <a:lvl6pPr indent="-342900" lvl="5" marL="2743200" algn="l">
              <a:lnSpc>
                <a:spcPct val="90000"/>
              </a:lnSpc>
              <a:spcBef>
                <a:spcPts val="4500"/>
              </a:spcBef>
              <a:spcAft>
                <a:spcPts val="0"/>
              </a:spcAft>
              <a:buSzPts val="1800"/>
              <a:buChar char="•"/>
              <a:defRPr/>
            </a:lvl6pPr>
            <a:lvl7pPr indent="-342900" lvl="6" marL="3200400" algn="l">
              <a:lnSpc>
                <a:spcPct val="90000"/>
              </a:lnSpc>
              <a:spcBef>
                <a:spcPts val="4500"/>
              </a:spcBef>
              <a:spcAft>
                <a:spcPts val="0"/>
              </a:spcAft>
              <a:buSzPts val="1800"/>
              <a:buChar char="•"/>
              <a:defRPr/>
            </a:lvl7pPr>
            <a:lvl8pPr indent="-342900" lvl="7" marL="3657600" algn="l">
              <a:lnSpc>
                <a:spcPct val="90000"/>
              </a:lnSpc>
              <a:spcBef>
                <a:spcPts val="4500"/>
              </a:spcBef>
              <a:spcAft>
                <a:spcPts val="0"/>
              </a:spcAft>
              <a:buSzPts val="1800"/>
              <a:buChar char="•"/>
              <a:defRPr/>
            </a:lvl8pPr>
            <a:lvl9pPr indent="-342900" lvl="8" marL="4114800" algn="l">
              <a:lnSpc>
                <a:spcPct val="90000"/>
              </a:lnSpc>
              <a:spcBef>
                <a:spcPts val="4500"/>
              </a:spcBef>
              <a:spcAft>
                <a:spcPts val="0"/>
              </a:spcAft>
              <a:buSzPts val="1800"/>
              <a:buChar char="•"/>
              <a:defRPr/>
            </a:lvl9pPr>
          </a:lstStyle>
          <a:p/>
        </p:txBody>
      </p:sp>
      <p:sp>
        <p:nvSpPr>
          <p:cNvPr id="15" name="Google Shape;15;p11"/>
          <p:cNvSpPr txBox="1"/>
          <p:nvPr>
            <p:ph idx="12" type="sldNum"/>
          </p:nvPr>
        </p:nvSpPr>
        <p:spPr>
          <a:xfrm>
            <a:off x="23785033" y="12532182"/>
            <a:ext cx="341758" cy="406401"/>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1pPr>
            <a:lvl2pPr indent="0" lvl="1"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2pPr>
            <a:lvl3pPr indent="0" lvl="2"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3pPr>
            <a:lvl4pPr indent="0" lvl="3"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4pPr>
            <a:lvl5pPr indent="0" lvl="4"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5pPr>
            <a:lvl6pPr indent="0" lvl="5"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6pPr>
            <a:lvl7pPr indent="0" lvl="6"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7pPr>
            <a:lvl8pPr indent="0" lvl="7"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8pPr>
            <a:lvl9pPr indent="0" lvl="8"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Fact">
  <p:cSld name="Big Fact">
    <p:spTree>
      <p:nvGrpSpPr>
        <p:cNvPr id="69" name="Shape 69"/>
        <p:cNvGrpSpPr/>
        <p:nvPr/>
      </p:nvGrpSpPr>
      <p:grpSpPr>
        <a:xfrm>
          <a:off x="0" y="0"/>
          <a:ext cx="0" cy="0"/>
          <a:chOff x="0" y="0"/>
          <a:chExt cx="0" cy="0"/>
        </a:xfrm>
      </p:grpSpPr>
      <p:sp>
        <p:nvSpPr>
          <p:cNvPr id="70" name="Google Shape;70;p20"/>
          <p:cNvSpPr txBox="1"/>
          <p:nvPr>
            <p:ph idx="1" type="body"/>
          </p:nvPr>
        </p:nvSpPr>
        <p:spPr>
          <a:xfrm>
            <a:off x="2305064" y="8262180"/>
            <a:ext cx="20417078" cy="934780"/>
          </a:xfrm>
          <a:prstGeom prst="rect">
            <a:avLst/>
          </a:prstGeom>
          <a:noFill/>
          <a:ln>
            <a:noFill/>
          </a:ln>
        </p:spPr>
        <p:txBody>
          <a:bodyPr anchorCtr="0" anchor="t" bIns="45700" lIns="45700" spcFirstLastPara="1" rIns="45700" wrap="square" tIns="45700">
            <a:normAutofit/>
          </a:bodyPr>
          <a:lstStyle>
            <a:lvl1pPr indent="-228600" lvl="0" marL="457200" algn="ctr">
              <a:lnSpc>
                <a:spcPct val="100000"/>
              </a:lnSpc>
              <a:spcBef>
                <a:spcPts val="0"/>
              </a:spcBef>
              <a:spcAft>
                <a:spcPts val="0"/>
              </a:spcAft>
              <a:buClr>
                <a:schemeClr val="dk2"/>
              </a:buClr>
              <a:buSzPts val="5170"/>
              <a:buFont typeface="DM Sans"/>
              <a:buNone/>
              <a:defRPr b="1" sz="5170">
                <a:latin typeface="DM Sans"/>
                <a:ea typeface="DM Sans"/>
                <a:cs typeface="DM Sans"/>
                <a:sym typeface="DM Sans"/>
              </a:defRPr>
            </a:lvl1pPr>
            <a:lvl2pPr indent="-342900" lvl="1" marL="914400" algn="l">
              <a:lnSpc>
                <a:spcPct val="90000"/>
              </a:lnSpc>
              <a:spcBef>
                <a:spcPts val="4500"/>
              </a:spcBef>
              <a:spcAft>
                <a:spcPts val="0"/>
              </a:spcAft>
              <a:buSzPts val="1800"/>
              <a:buChar char="•"/>
              <a:defRPr/>
            </a:lvl2pPr>
            <a:lvl3pPr indent="-342900" lvl="2" marL="1371600" algn="l">
              <a:lnSpc>
                <a:spcPct val="90000"/>
              </a:lnSpc>
              <a:spcBef>
                <a:spcPts val="4500"/>
              </a:spcBef>
              <a:spcAft>
                <a:spcPts val="0"/>
              </a:spcAft>
              <a:buSzPts val="1800"/>
              <a:buChar char="•"/>
              <a:defRPr/>
            </a:lvl3pPr>
            <a:lvl4pPr indent="-342900" lvl="3" marL="1828800" algn="l">
              <a:lnSpc>
                <a:spcPct val="90000"/>
              </a:lnSpc>
              <a:spcBef>
                <a:spcPts val="4500"/>
              </a:spcBef>
              <a:spcAft>
                <a:spcPts val="0"/>
              </a:spcAft>
              <a:buSzPts val="1800"/>
              <a:buChar char="•"/>
              <a:defRPr/>
            </a:lvl4pPr>
            <a:lvl5pPr indent="-342900" lvl="4" marL="2286000" algn="l">
              <a:lnSpc>
                <a:spcPct val="90000"/>
              </a:lnSpc>
              <a:spcBef>
                <a:spcPts val="4500"/>
              </a:spcBef>
              <a:spcAft>
                <a:spcPts val="0"/>
              </a:spcAft>
              <a:buSzPts val="1800"/>
              <a:buChar char="•"/>
              <a:defRPr/>
            </a:lvl5pPr>
            <a:lvl6pPr indent="-342900" lvl="5" marL="2743200" algn="l">
              <a:lnSpc>
                <a:spcPct val="90000"/>
              </a:lnSpc>
              <a:spcBef>
                <a:spcPts val="4500"/>
              </a:spcBef>
              <a:spcAft>
                <a:spcPts val="0"/>
              </a:spcAft>
              <a:buSzPts val="1800"/>
              <a:buChar char="•"/>
              <a:defRPr/>
            </a:lvl6pPr>
            <a:lvl7pPr indent="-342900" lvl="6" marL="3200400" algn="l">
              <a:lnSpc>
                <a:spcPct val="90000"/>
              </a:lnSpc>
              <a:spcBef>
                <a:spcPts val="4500"/>
              </a:spcBef>
              <a:spcAft>
                <a:spcPts val="0"/>
              </a:spcAft>
              <a:buSzPts val="1800"/>
              <a:buChar char="•"/>
              <a:defRPr/>
            </a:lvl7pPr>
            <a:lvl8pPr indent="-342900" lvl="7" marL="3657600" algn="l">
              <a:lnSpc>
                <a:spcPct val="90000"/>
              </a:lnSpc>
              <a:spcBef>
                <a:spcPts val="4500"/>
              </a:spcBef>
              <a:spcAft>
                <a:spcPts val="0"/>
              </a:spcAft>
              <a:buSzPts val="1800"/>
              <a:buChar char="•"/>
              <a:defRPr/>
            </a:lvl8pPr>
            <a:lvl9pPr indent="-342900" lvl="8" marL="4114800" algn="l">
              <a:lnSpc>
                <a:spcPct val="90000"/>
              </a:lnSpc>
              <a:spcBef>
                <a:spcPts val="4500"/>
              </a:spcBef>
              <a:spcAft>
                <a:spcPts val="0"/>
              </a:spcAft>
              <a:buSzPts val="1800"/>
              <a:buChar char="•"/>
              <a:defRPr/>
            </a:lvl9pPr>
          </a:lstStyle>
          <a:p/>
        </p:txBody>
      </p:sp>
      <p:sp>
        <p:nvSpPr>
          <p:cNvPr id="71" name="Google Shape;71;p20"/>
          <p:cNvSpPr txBox="1"/>
          <p:nvPr>
            <p:ph idx="2" type="body"/>
          </p:nvPr>
        </p:nvSpPr>
        <p:spPr>
          <a:xfrm rot="-5400000">
            <a:off x="-2129935" y="3756897"/>
            <a:ext cx="5712374" cy="636979"/>
          </a:xfrm>
          <a:prstGeom prst="rect">
            <a:avLst/>
          </a:prstGeom>
          <a:noFill/>
          <a:ln>
            <a:noFill/>
          </a:ln>
        </p:spPr>
        <p:txBody>
          <a:bodyPr anchorCtr="0" anchor="ctr" bIns="45700" lIns="45700" spcFirstLastPara="1" rIns="45700" wrap="square" tIns="45700">
            <a:normAutofit/>
          </a:bodyPr>
          <a:lstStyle>
            <a:lvl1pPr indent="-228600" lvl="0" marL="457200" algn="r">
              <a:lnSpc>
                <a:spcPct val="100000"/>
              </a:lnSpc>
              <a:spcBef>
                <a:spcPts val="0"/>
              </a:spcBef>
              <a:spcAft>
                <a:spcPts val="0"/>
              </a:spcAft>
              <a:buClr>
                <a:schemeClr val="dk2"/>
              </a:buClr>
              <a:buSzPts val="2400"/>
              <a:buFont typeface="DM Sans"/>
              <a:buNone/>
              <a:defRPr b="1" sz="2400" cap="none">
                <a:solidFill>
                  <a:schemeClr val="dk2"/>
                </a:solidFill>
                <a:latin typeface="DM Sans"/>
                <a:ea typeface="DM Sans"/>
                <a:cs typeface="DM Sans"/>
                <a:sym typeface="DM Sans"/>
              </a:defRPr>
            </a:lvl1pPr>
            <a:lvl2pPr indent="-342900" lvl="1" marL="914400" algn="l">
              <a:lnSpc>
                <a:spcPct val="90000"/>
              </a:lnSpc>
              <a:spcBef>
                <a:spcPts val="4500"/>
              </a:spcBef>
              <a:spcAft>
                <a:spcPts val="0"/>
              </a:spcAft>
              <a:buSzPts val="1800"/>
              <a:buChar char="•"/>
              <a:defRPr/>
            </a:lvl2pPr>
            <a:lvl3pPr indent="-342900" lvl="2" marL="1371600" algn="l">
              <a:lnSpc>
                <a:spcPct val="90000"/>
              </a:lnSpc>
              <a:spcBef>
                <a:spcPts val="4500"/>
              </a:spcBef>
              <a:spcAft>
                <a:spcPts val="0"/>
              </a:spcAft>
              <a:buSzPts val="1800"/>
              <a:buChar char="•"/>
              <a:defRPr/>
            </a:lvl3pPr>
            <a:lvl4pPr indent="-342900" lvl="3" marL="1828800" algn="l">
              <a:lnSpc>
                <a:spcPct val="90000"/>
              </a:lnSpc>
              <a:spcBef>
                <a:spcPts val="4500"/>
              </a:spcBef>
              <a:spcAft>
                <a:spcPts val="0"/>
              </a:spcAft>
              <a:buSzPts val="1800"/>
              <a:buChar char="•"/>
              <a:defRPr/>
            </a:lvl4pPr>
            <a:lvl5pPr indent="-342900" lvl="4" marL="2286000" algn="l">
              <a:lnSpc>
                <a:spcPct val="90000"/>
              </a:lnSpc>
              <a:spcBef>
                <a:spcPts val="4500"/>
              </a:spcBef>
              <a:spcAft>
                <a:spcPts val="0"/>
              </a:spcAft>
              <a:buSzPts val="1800"/>
              <a:buChar char="•"/>
              <a:defRPr/>
            </a:lvl5pPr>
            <a:lvl6pPr indent="-342900" lvl="5" marL="2743200" algn="l">
              <a:lnSpc>
                <a:spcPct val="90000"/>
              </a:lnSpc>
              <a:spcBef>
                <a:spcPts val="4500"/>
              </a:spcBef>
              <a:spcAft>
                <a:spcPts val="0"/>
              </a:spcAft>
              <a:buSzPts val="1800"/>
              <a:buChar char="•"/>
              <a:defRPr/>
            </a:lvl6pPr>
            <a:lvl7pPr indent="-342900" lvl="6" marL="3200400" algn="l">
              <a:lnSpc>
                <a:spcPct val="90000"/>
              </a:lnSpc>
              <a:spcBef>
                <a:spcPts val="4500"/>
              </a:spcBef>
              <a:spcAft>
                <a:spcPts val="0"/>
              </a:spcAft>
              <a:buSzPts val="1800"/>
              <a:buChar char="•"/>
              <a:defRPr/>
            </a:lvl7pPr>
            <a:lvl8pPr indent="-342900" lvl="7" marL="3657600" algn="l">
              <a:lnSpc>
                <a:spcPct val="90000"/>
              </a:lnSpc>
              <a:spcBef>
                <a:spcPts val="4500"/>
              </a:spcBef>
              <a:spcAft>
                <a:spcPts val="0"/>
              </a:spcAft>
              <a:buSzPts val="1800"/>
              <a:buChar char="•"/>
              <a:defRPr/>
            </a:lvl8pPr>
            <a:lvl9pPr indent="-342900" lvl="8" marL="4114800" algn="l">
              <a:lnSpc>
                <a:spcPct val="90000"/>
              </a:lnSpc>
              <a:spcBef>
                <a:spcPts val="4500"/>
              </a:spcBef>
              <a:spcAft>
                <a:spcPts val="0"/>
              </a:spcAft>
              <a:buSzPts val="1800"/>
              <a:buChar char="•"/>
              <a:defRPr/>
            </a:lvl9pPr>
          </a:lstStyle>
          <a:p/>
        </p:txBody>
      </p:sp>
      <p:pic>
        <p:nvPicPr>
          <p:cNvPr descr="Logo + Wordmark Light Skin @Small.png" id="72" name="Google Shape;72;p20"/>
          <p:cNvPicPr preferRelativeResize="0"/>
          <p:nvPr/>
        </p:nvPicPr>
        <p:blipFill rotWithShape="1">
          <a:blip r:embed="rId2">
            <a:alphaModFix/>
          </a:blip>
          <a:srcRect b="75" l="0" r="0" t="76"/>
          <a:stretch/>
        </p:blipFill>
        <p:spPr>
          <a:xfrm>
            <a:off x="257209" y="11655360"/>
            <a:ext cx="938086" cy="1283223"/>
          </a:xfrm>
          <a:prstGeom prst="rect">
            <a:avLst/>
          </a:prstGeom>
          <a:noFill/>
          <a:ln>
            <a:noFill/>
          </a:ln>
        </p:spPr>
      </p:pic>
      <p:cxnSp>
        <p:nvCxnSpPr>
          <p:cNvPr id="73" name="Google Shape;73;p20"/>
          <p:cNvCxnSpPr/>
          <p:nvPr/>
        </p:nvCxnSpPr>
        <p:spPr>
          <a:xfrm flipH="1" rot="10800000">
            <a:off x="1497586" y="-29780"/>
            <a:ext cx="1" cy="13775559"/>
          </a:xfrm>
          <a:prstGeom prst="straightConnector1">
            <a:avLst/>
          </a:prstGeom>
          <a:noFill/>
          <a:ln cap="flat" cmpd="sng" w="12700">
            <a:solidFill>
              <a:srgbClr val="689439"/>
            </a:solidFill>
            <a:prstDash val="solid"/>
            <a:miter lim="400000"/>
            <a:headEnd len="sm" w="sm" type="none"/>
            <a:tailEnd len="sm" w="sm" type="none"/>
          </a:ln>
        </p:spPr>
      </p:cxnSp>
      <p:sp>
        <p:nvSpPr>
          <p:cNvPr id="74" name="Google Shape;74;p20"/>
          <p:cNvSpPr txBox="1"/>
          <p:nvPr>
            <p:ph idx="12" type="sldNum"/>
          </p:nvPr>
        </p:nvSpPr>
        <p:spPr>
          <a:xfrm>
            <a:off x="23785033" y="12532182"/>
            <a:ext cx="341758" cy="406401"/>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1pPr>
            <a:lvl2pPr indent="0" lvl="1"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2pPr>
            <a:lvl3pPr indent="0" lvl="2"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3pPr>
            <a:lvl4pPr indent="0" lvl="3"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4pPr>
            <a:lvl5pPr indent="0" lvl="4"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5pPr>
            <a:lvl6pPr indent="0" lvl="5"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6pPr>
            <a:lvl7pPr indent="0" lvl="6"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7pPr>
            <a:lvl8pPr indent="0" lvl="7"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8pPr>
            <a:lvl9pPr indent="0" lvl="8"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9pPr>
          </a:lstStyle>
          <a:p>
            <a:pPr indent="0" lvl="0" marL="0" rtl="0" algn="ctr">
              <a:spcBef>
                <a:spcPts val="0"/>
              </a:spcBef>
              <a:spcAft>
                <a:spcPts val="0"/>
              </a:spcAft>
              <a:buNone/>
            </a:pPr>
            <a:fld id="{00000000-1234-1234-1234-123412341234}" type="slidenum">
              <a:rPr lang="en-IN"/>
              <a:t>‹#›</a:t>
            </a:fld>
            <a:endParaRPr/>
          </a:p>
        </p:txBody>
      </p:sp>
      <p:sp>
        <p:nvSpPr>
          <p:cNvPr id="75" name="Google Shape;75;p20"/>
          <p:cNvSpPr txBox="1"/>
          <p:nvPr>
            <p:ph type="title"/>
          </p:nvPr>
        </p:nvSpPr>
        <p:spPr>
          <a:xfrm>
            <a:off x="2290522" y="1219200"/>
            <a:ext cx="20417078" cy="6358388"/>
          </a:xfrm>
          <a:prstGeom prst="rect">
            <a:avLst/>
          </a:prstGeom>
          <a:noFill/>
          <a:ln>
            <a:noFill/>
          </a:ln>
        </p:spPr>
        <p:txBody>
          <a:bodyPr anchorCtr="0" anchor="b" bIns="45700" lIns="91425" spcFirstLastPara="1" rIns="91425" wrap="square" tIns="45700">
            <a:noAutofit/>
          </a:bodyPr>
          <a:lstStyle>
            <a:lvl1pPr lvl="0" algn="ctr">
              <a:lnSpc>
                <a:spcPct val="80000"/>
              </a:lnSpc>
              <a:spcBef>
                <a:spcPts val="0"/>
              </a:spcBef>
              <a:spcAft>
                <a:spcPts val="0"/>
              </a:spcAft>
              <a:buClr>
                <a:schemeClr val="accent1"/>
              </a:buClr>
              <a:buSzPts val="25000"/>
              <a:buFont typeface="DM Sans"/>
              <a:buNone/>
              <a:defRPr sz="25000"/>
            </a:lvl1pPr>
            <a:lvl2pPr lvl="1" algn="l">
              <a:lnSpc>
                <a:spcPct val="80000"/>
              </a:lnSpc>
              <a:spcBef>
                <a:spcPts val="0"/>
              </a:spcBef>
              <a:spcAft>
                <a:spcPts val="0"/>
              </a:spcAft>
              <a:buClr>
                <a:srgbClr val="8A0606"/>
              </a:buClr>
              <a:buSzPts val="1800"/>
              <a:buNone/>
              <a:defRPr/>
            </a:lvl2pPr>
            <a:lvl3pPr lvl="2" algn="l">
              <a:lnSpc>
                <a:spcPct val="80000"/>
              </a:lnSpc>
              <a:spcBef>
                <a:spcPts val="0"/>
              </a:spcBef>
              <a:spcAft>
                <a:spcPts val="0"/>
              </a:spcAft>
              <a:buClr>
                <a:srgbClr val="8A0606"/>
              </a:buClr>
              <a:buSzPts val="1800"/>
              <a:buNone/>
              <a:defRPr/>
            </a:lvl3pPr>
            <a:lvl4pPr lvl="3" algn="l">
              <a:lnSpc>
                <a:spcPct val="80000"/>
              </a:lnSpc>
              <a:spcBef>
                <a:spcPts val="0"/>
              </a:spcBef>
              <a:spcAft>
                <a:spcPts val="0"/>
              </a:spcAft>
              <a:buClr>
                <a:srgbClr val="8A0606"/>
              </a:buClr>
              <a:buSzPts val="1800"/>
              <a:buNone/>
              <a:defRPr/>
            </a:lvl4pPr>
            <a:lvl5pPr lvl="4" algn="l">
              <a:lnSpc>
                <a:spcPct val="80000"/>
              </a:lnSpc>
              <a:spcBef>
                <a:spcPts val="0"/>
              </a:spcBef>
              <a:spcAft>
                <a:spcPts val="0"/>
              </a:spcAft>
              <a:buClr>
                <a:srgbClr val="8A0606"/>
              </a:buClr>
              <a:buSzPts val="1800"/>
              <a:buNone/>
              <a:defRPr/>
            </a:lvl5pPr>
            <a:lvl6pPr lvl="5" algn="l">
              <a:lnSpc>
                <a:spcPct val="80000"/>
              </a:lnSpc>
              <a:spcBef>
                <a:spcPts val="0"/>
              </a:spcBef>
              <a:spcAft>
                <a:spcPts val="0"/>
              </a:spcAft>
              <a:buClr>
                <a:srgbClr val="8A0606"/>
              </a:buClr>
              <a:buSzPts val="1800"/>
              <a:buNone/>
              <a:defRPr/>
            </a:lvl6pPr>
            <a:lvl7pPr lvl="6" algn="l">
              <a:lnSpc>
                <a:spcPct val="80000"/>
              </a:lnSpc>
              <a:spcBef>
                <a:spcPts val="0"/>
              </a:spcBef>
              <a:spcAft>
                <a:spcPts val="0"/>
              </a:spcAft>
              <a:buClr>
                <a:srgbClr val="8A0606"/>
              </a:buClr>
              <a:buSzPts val="1800"/>
              <a:buNone/>
              <a:defRPr/>
            </a:lvl7pPr>
            <a:lvl8pPr lvl="7" algn="l">
              <a:lnSpc>
                <a:spcPct val="80000"/>
              </a:lnSpc>
              <a:spcBef>
                <a:spcPts val="0"/>
              </a:spcBef>
              <a:spcAft>
                <a:spcPts val="0"/>
              </a:spcAft>
              <a:buClr>
                <a:srgbClr val="8A0606"/>
              </a:buClr>
              <a:buSzPts val="1800"/>
              <a:buNone/>
              <a:defRPr/>
            </a:lvl8pPr>
            <a:lvl9pPr lvl="8" algn="l">
              <a:lnSpc>
                <a:spcPct val="80000"/>
              </a:lnSpc>
              <a:spcBef>
                <a:spcPts val="0"/>
              </a:spcBef>
              <a:spcAft>
                <a:spcPts val="0"/>
              </a:spcAft>
              <a:buClr>
                <a:srgbClr val="8A0606"/>
              </a:buClr>
              <a:buSzPts val="18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3 Up">
  <p:cSld name="Photo - 3 Up">
    <p:bg>
      <p:bgPr>
        <a:solidFill>
          <a:schemeClr val="dk1"/>
        </a:solidFill>
      </p:bgPr>
    </p:bg>
    <p:spTree>
      <p:nvGrpSpPr>
        <p:cNvPr id="76" name="Shape 76"/>
        <p:cNvGrpSpPr/>
        <p:nvPr/>
      </p:nvGrpSpPr>
      <p:grpSpPr>
        <a:xfrm>
          <a:off x="0" y="0"/>
          <a:ext cx="0" cy="0"/>
          <a:chOff x="0" y="0"/>
          <a:chExt cx="0" cy="0"/>
        </a:xfrm>
      </p:grpSpPr>
      <p:sp>
        <p:nvSpPr>
          <p:cNvPr id="77" name="Google Shape;77;p21"/>
          <p:cNvSpPr/>
          <p:nvPr>
            <p:ph idx="2" type="pic"/>
          </p:nvPr>
        </p:nvSpPr>
        <p:spPr>
          <a:xfrm>
            <a:off x="15436505" y="1270000"/>
            <a:ext cx="8167167" cy="5422900"/>
          </a:xfrm>
          <a:prstGeom prst="rect">
            <a:avLst/>
          </a:prstGeom>
          <a:noFill/>
          <a:ln>
            <a:noFill/>
          </a:ln>
        </p:spPr>
      </p:sp>
      <p:sp>
        <p:nvSpPr>
          <p:cNvPr id="78" name="Google Shape;78;p21"/>
          <p:cNvSpPr/>
          <p:nvPr>
            <p:ph idx="3" type="pic"/>
          </p:nvPr>
        </p:nvSpPr>
        <p:spPr>
          <a:xfrm>
            <a:off x="15461772" y="7085972"/>
            <a:ext cx="8148414" cy="5432276"/>
          </a:xfrm>
          <a:prstGeom prst="rect">
            <a:avLst/>
          </a:prstGeom>
          <a:noFill/>
          <a:ln>
            <a:noFill/>
          </a:ln>
        </p:spPr>
      </p:sp>
      <p:sp>
        <p:nvSpPr>
          <p:cNvPr id="79" name="Google Shape;79;p21"/>
          <p:cNvSpPr/>
          <p:nvPr>
            <p:ph idx="4" type="pic"/>
          </p:nvPr>
        </p:nvSpPr>
        <p:spPr>
          <a:xfrm>
            <a:off x="1950431" y="1270000"/>
            <a:ext cx="13185295" cy="11239479"/>
          </a:xfrm>
          <a:prstGeom prst="rect">
            <a:avLst/>
          </a:prstGeom>
          <a:noFill/>
          <a:ln>
            <a:noFill/>
          </a:ln>
        </p:spPr>
      </p:sp>
      <p:sp>
        <p:nvSpPr>
          <p:cNvPr id="80" name="Google Shape;80;p21"/>
          <p:cNvSpPr txBox="1"/>
          <p:nvPr>
            <p:ph idx="1" type="body"/>
          </p:nvPr>
        </p:nvSpPr>
        <p:spPr>
          <a:xfrm rot="-5400000">
            <a:off x="-2129935" y="3756897"/>
            <a:ext cx="5712374" cy="636979"/>
          </a:xfrm>
          <a:prstGeom prst="rect">
            <a:avLst/>
          </a:prstGeom>
          <a:noFill/>
          <a:ln>
            <a:noFill/>
          </a:ln>
        </p:spPr>
        <p:txBody>
          <a:bodyPr anchorCtr="0" anchor="ctr" bIns="45700" lIns="45700" spcFirstLastPara="1" rIns="45700" wrap="square" tIns="45700">
            <a:normAutofit/>
          </a:bodyPr>
          <a:lstStyle>
            <a:lvl1pPr indent="-228600" lvl="0" marL="457200" algn="r">
              <a:lnSpc>
                <a:spcPct val="100000"/>
              </a:lnSpc>
              <a:spcBef>
                <a:spcPts val="0"/>
              </a:spcBef>
              <a:spcAft>
                <a:spcPts val="0"/>
              </a:spcAft>
              <a:buClr>
                <a:srgbClr val="FFFFFF"/>
              </a:buClr>
              <a:buSzPts val="2400"/>
              <a:buFont typeface="DM Sans"/>
              <a:buNone/>
              <a:defRPr b="1" sz="2400" cap="none">
                <a:solidFill>
                  <a:srgbClr val="FFFFFF"/>
                </a:solidFill>
                <a:latin typeface="DM Sans"/>
                <a:ea typeface="DM Sans"/>
                <a:cs typeface="DM Sans"/>
                <a:sym typeface="DM Sans"/>
              </a:defRPr>
            </a:lvl1pPr>
            <a:lvl2pPr indent="-342900" lvl="1" marL="914400" algn="l">
              <a:lnSpc>
                <a:spcPct val="90000"/>
              </a:lnSpc>
              <a:spcBef>
                <a:spcPts val="4500"/>
              </a:spcBef>
              <a:spcAft>
                <a:spcPts val="0"/>
              </a:spcAft>
              <a:buSzPts val="1800"/>
              <a:buChar char="•"/>
              <a:defRPr/>
            </a:lvl2pPr>
            <a:lvl3pPr indent="-342900" lvl="2" marL="1371600" algn="l">
              <a:lnSpc>
                <a:spcPct val="90000"/>
              </a:lnSpc>
              <a:spcBef>
                <a:spcPts val="4500"/>
              </a:spcBef>
              <a:spcAft>
                <a:spcPts val="0"/>
              </a:spcAft>
              <a:buSzPts val="1800"/>
              <a:buChar char="•"/>
              <a:defRPr/>
            </a:lvl3pPr>
            <a:lvl4pPr indent="-342900" lvl="3" marL="1828800" algn="l">
              <a:lnSpc>
                <a:spcPct val="90000"/>
              </a:lnSpc>
              <a:spcBef>
                <a:spcPts val="4500"/>
              </a:spcBef>
              <a:spcAft>
                <a:spcPts val="0"/>
              </a:spcAft>
              <a:buSzPts val="1800"/>
              <a:buChar char="•"/>
              <a:defRPr/>
            </a:lvl4pPr>
            <a:lvl5pPr indent="-342900" lvl="4" marL="2286000" algn="l">
              <a:lnSpc>
                <a:spcPct val="90000"/>
              </a:lnSpc>
              <a:spcBef>
                <a:spcPts val="4500"/>
              </a:spcBef>
              <a:spcAft>
                <a:spcPts val="0"/>
              </a:spcAft>
              <a:buSzPts val="1800"/>
              <a:buChar char="•"/>
              <a:defRPr/>
            </a:lvl5pPr>
            <a:lvl6pPr indent="-342900" lvl="5" marL="2743200" algn="l">
              <a:lnSpc>
                <a:spcPct val="90000"/>
              </a:lnSpc>
              <a:spcBef>
                <a:spcPts val="4500"/>
              </a:spcBef>
              <a:spcAft>
                <a:spcPts val="0"/>
              </a:spcAft>
              <a:buSzPts val="1800"/>
              <a:buChar char="•"/>
              <a:defRPr/>
            </a:lvl6pPr>
            <a:lvl7pPr indent="-342900" lvl="6" marL="3200400" algn="l">
              <a:lnSpc>
                <a:spcPct val="90000"/>
              </a:lnSpc>
              <a:spcBef>
                <a:spcPts val="4500"/>
              </a:spcBef>
              <a:spcAft>
                <a:spcPts val="0"/>
              </a:spcAft>
              <a:buSzPts val="1800"/>
              <a:buChar char="•"/>
              <a:defRPr/>
            </a:lvl7pPr>
            <a:lvl8pPr indent="-342900" lvl="7" marL="3657600" algn="l">
              <a:lnSpc>
                <a:spcPct val="90000"/>
              </a:lnSpc>
              <a:spcBef>
                <a:spcPts val="4500"/>
              </a:spcBef>
              <a:spcAft>
                <a:spcPts val="0"/>
              </a:spcAft>
              <a:buSzPts val="1800"/>
              <a:buChar char="•"/>
              <a:defRPr/>
            </a:lvl8pPr>
            <a:lvl9pPr indent="-342900" lvl="8" marL="4114800" algn="l">
              <a:lnSpc>
                <a:spcPct val="90000"/>
              </a:lnSpc>
              <a:spcBef>
                <a:spcPts val="4500"/>
              </a:spcBef>
              <a:spcAft>
                <a:spcPts val="0"/>
              </a:spcAft>
              <a:buSzPts val="1800"/>
              <a:buChar char="•"/>
              <a:defRPr/>
            </a:lvl9pPr>
          </a:lstStyle>
          <a:p/>
        </p:txBody>
      </p:sp>
      <p:pic>
        <p:nvPicPr>
          <p:cNvPr descr="Logo + Wordmark Dark Skin BnW @Small.png" id="81" name="Google Shape;81;p21"/>
          <p:cNvPicPr preferRelativeResize="0"/>
          <p:nvPr/>
        </p:nvPicPr>
        <p:blipFill rotWithShape="1">
          <a:blip r:embed="rId2">
            <a:alphaModFix/>
          </a:blip>
          <a:srcRect b="75" l="0" r="0" t="76"/>
          <a:stretch/>
        </p:blipFill>
        <p:spPr>
          <a:xfrm>
            <a:off x="257209" y="11655360"/>
            <a:ext cx="938086" cy="1283223"/>
          </a:xfrm>
          <a:prstGeom prst="rect">
            <a:avLst/>
          </a:prstGeom>
          <a:noFill/>
          <a:ln>
            <a:noFill/>
          </a:ln>
        </p:spPr>
      </p:pic>
      <p:sp>
        <p:nvSpPr>
          <p:cNvPr id="82" name="Google Shape;82;p21"/>
          <p:cNvSpPr txBox="1"/>
          <p:nvPr>
            <p:ph idx="12" type="sldNum"/>
          </p:nvPr>
        </p:nvSpPr>
        <p:spPr>
          <a:xfrm>
            <a:off x="23785033" y="12532182"/>
            <a:ext cx="341758" cy="406401"/>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1pPr>
            <a:lvl2pPr indent="0" lvl="1"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2pPr>
            <a:lvl3pPr indent="0" lvl="2"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3pPr>
            <a:lvl4pPr indent="0" lvl="3"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4pPr>
            <a:lvl5pPr indent="0" lvl="4"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5pPr>
            <a:lvl6pPr indent="0" lvl="5"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6pPr>
            <a:lvl7pPr indent="0" lvl="6"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7pPr>
            <a:lvl8pPr indent="0" lvl="7"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8pPr>
            <a:lvl9pPr indent="0" lvl="8"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2 Up">
  <p:cSld name="Photo - 2 Up">
    <p:bg>
      <p:bgPr>
        <a:solidFill>
          <a:schemeClr val="dk1"/>
        </a:solidFill>
      </p:bgPr>
    </p:bg>
    <p:spTree>
      <p:nvGrpSpPr>
        <p:cNvPr id="83" name="Shape 83"/>
        <p:cNvGrpSpPr/>
        <p:nvPr/>
      </p:nvGrpSpPr>
      <p:grpSpPr>
        <a:xfrm>
          <a:off x="0" y="0"/>
          <a:ext cx="0" cy="0"/>
          <a:chOff x="0" y="0"/>
          <a:chExt cx="0" cy="0"/>
        </a:xfrm>
      </p:grpSpPr>
      <p:sp>
        <p:nvSpPr>
          <p:cNvPr id="84" name="Google Shape;84;p22"/>
          <p:cNvSpPr/>
          <p:nvPr>
            <p:ph idx="2" type="pic"/>
          </p:nvPr>
        </p:nvSpPr>
        <p:spPr>
          <a:xfrm>
            <a:off x="13331223" y="1269999"/>
            <a:ext cx="10459296" cy="11236364"/>
          </a:xfrm>
          <a:prstGeom prst="rect">
            <a:avLst/>
          </a:prstGeom>
          <a:noFill/>
          <a:ln>
            <a:noFill/>
          </a:ln>
        </p:spPr>
      </p:sp>
      <p:sp>
        <p:nvSpPr>
          <p:cNvPr id="85" name="Google Shape;85;p22"/>
          <p:cNvSpPr/>
          <p:nvPr>
            <p:ph idx="3" type="pic"/>
          </p:nvPr>
        </p:nvSpPr>
        <p:spPr>
          <a:xfrm>
            <a:off x="1997242" y="1270000"/>
            <a:ext cx="11031691" cy="11239479"/>
          </a:xfrm>
          <a:prstGeom prst="rect">
            <a:avLst/>
          </a:prstGeom>
          <a:noFill/>
          <a:ln>
            <a:noFill/>
          </a:ln>
        </p:spPr>
      </p:sp>
      <p:sp>
        <p:nvSpPr>
          <p:cNvPr id="86" name="Google Shape;86;p22"/>
          <p:cNvSpPr txBox="1"/>
          <p:nvPr>
            <p:ph idx="1" type="body"/>
          </p:nvPr>
        </p:nvSpPr>
        <p:spPr>
          <a:xfrm rot="-5400000">
            <a:off x="-2129935" y="3756897"/>
            <a:ext cx="5712374" cy="636979"/>
          </a:xfrm>
          <a:prstGeom prst="rect">
            <a:avLst/>
          </a:prstGeom>
          <a:noFill/>
          <a:ln>
            <a:noFill/>
          </a:ln>
        </p:spPr>
        <p:txBody>
          <a:bodyPr anchorCtr="0" anchor="ctr" bIns="45700" lIns="45700" spcFirstLastPara="1" rIns="45700" wrap="square" tIns="45700">
            <a:normAutofit/>
          </a:bodyPr>
          <a:lstStyle>
            <a:lvl1pPr indent="-228600" lvl="0" marL="457200" algn="r">
              <a:lnSpc>
                <a:spcPct val="100000"/>
              </a:lnSpc>
              <a:spcBef>
                <a:spcPts val="0"/>
              </a:spcBef>
              <a:spcAft>
                <a:spcPts val="0"/>
              </a:spcAft>
              <a:buClr>
                <a:srgbClr val="FFFFFF"/>
              </a:buClr>
              <a:buSzPts val="2400"/>
              <a:buFont typeface="DM Sans"/>
              <a:buNone/>
              <a:defRPr b="1" sz="2400" cap="none">
                <a:solidFill>
                  <a:srgbClr val="FFFFFF"/>
                </a:solidFill>
                <a:latin typeface="DM Sans"/>
                <a:ea typeface="DM Sans"/>
                <a:cs typeface="DM Sans"/>
                <a:sym typeface="DM Sans"/>
              </a:defRPr>
            </a:lvl1pPr>
            <a:lvl2pPr indent="-342900" lvl="1" marL="914400" algn="l">
              <a:lnSpc>
                <a:spcPct val="90000"/>
              </a:lnSpc>
              <a:spcBef>
                <a:spcPts val="4500"/>
              </a:spcBef>
              <a:spcAft>
                <a:spcPts val="0"/>
              </a:spcAft>
              <a:buSzPts val="1800"/>
              <a:buChar char="•"/>
              <a:defRPr/>
            </a:lvl2pPr>
            <a:lvl3pPr indent="-342900" lvl="2" marL="1371600" algn="l">
              <a:lnSpc>
                <a:spcPct val="90000"/>
              </a:lnSpc>
              <a:spcBef>
                <a:spcPts val="4500"/>
              </a:spcBef>
              <a:spcAft>
                <a:spcPts val="0"/>
              </a:spcAft>
              <a:buSzPts val="1800"/>
              <a:buChar char="•"/>
              <a:defRPr/>
            </a:lvl3pPr>
            <a:lvl4pPr indent="-342900" lvl="3" marL="1828800" algn="l">
              <a:lnSpc>
                <a:spcPct val="90000"/>
              </a:lnSpc>
              <a:spcBef>
                <a:spcPts val="4500"/>
              </a:spcBef>
              <a:spcAft>
                <a:spcPts val="0"/>
              </a:spcAft>
              <a:buSzPts val="1800"/>
              <a:buChar char="•"/>
              <a:defRPr/>
            </a:lvl4pPr>
            <a:lvl5pPr indent="-342900" lvl="4" marL="2286000" algn="l">
              <a:lnSpc>
                <a:spcPct val="90000"/>
              </a:lnSpc>
              <a:spcBef>
                <a:spcPts val="4500"/>
              </a:spcBef>
              <a:spcAft>
                <a:spcPts val="0"/>
              </a:spcAft>
              <a:buSzPts val="1800"/>
              <a:buChar char="•"/>
              <a:defRPr/>
            </a:lvl5pPr>
            <a:lvl6pPr indent="-342900" lvl="5" marL="2743200" algn="l">
              <a:lnSpc>
                <a:spcPct val="90000"/>
              </a:lnSpc>
              <a:spcBef>
                <a:spcPts val="4500"/>
              </a:spcBef>
              <a:spcAft>
                <a:spcPts val="0"/>
              </a:spcAft>
              <a:buSzPts val="1800"/>
              <a:buChar char="•"/>
              <a:defRPr/>
            </a:lvl6pPr>
            <a:lvl7pPr indent="-342900" lvl="6" marL="3200400" algn="l">
              <a:lnSpc>
                <a:spcPct val="90000"/>
              </a:lnSpc>
              <a:spcBef>
                <a:spcPts val="4500"/>
              </a:spcBef>
              <a:spcAft>
                <a:spcPts val="0"/>
              </a:spcAft>
              <a:buSzPts val="1800"/>
              <a:buChar char="•"/>
              <a:defRPr/>
            </a:lvl7pPr>
            <a:lvl8pPr indent="-342900" lvl="7" marL="3657600" algn="l">
              <a:lnSpc>
                <a:spcPct val="90000"/>
              </a:lnSpc>
              <a:spcBef>
                <a:spcPts val="4500"/>
              </a:spcBef>
              <a:spcAft>
                <a:spcPts val="0"/>
              </a:spcAft>
              <a:buSzPts val="1800"/>
              <a:buChar char="•"/>
              <a:defRPr/>
            </a:lvl8pPr>
            <a:lvl9pPr indent="-342900" lvl="8" marL="4114800" algn="l">
              <a:lnSpc>
                <a:spcPct val="90000"/>
              </a:lnSpc>
              <a:spcBef>
                <a:spcPts val="4500"/>
              </a:spcBef>
              <a:spcAft>
                <a:spcPts val="0"/>
              </a:spcAft>
              <a:buSzPts val="1800"/>
              <a:buChar char="•"/>
              <a:defRPr/>
            </a:lvl9pPr>
          </a:lstStyle>
          <a:p/>
        </p:txBody>
      </p:sp>
      <p:pic>
        <p:nvPicPr>
          <p:cNvPr descr="Logo + Wordmark Dark Skin BnW @Small.png" id="87" name="Google Shape;87;p22"/>
          <p:cNvPicPr preferRelativeResize="0"/>
          <p:nvPr/>
        </p:nvPicPr>
        <p:blipFill rotWithShape="1">
          <a:blip r:embed="rId2">
            <a:alphaModFix/>
          </a:blip>
          <a:srcRect b="75" l="0" r="0" t="76"/>
          <a:stretch/>
        </p:blipFill>
        <p:spPr>
          <a:xfrm>
            <a:off x="257209" y="11655360"/>
            <a:ext cx="938086" cy="1283223"/>
          </a:xfrm>
          <a:prstGeom prst="rect">
            <a:avLst/>
          </a:prstGeom>
          <a:noFill/>
          <a:ln>
            <a:noFill/>
          </a:ln>
        </p:spPr>
      </p:pic>
      <p:sp>
        <p:nvSpPr>
          <p:cNvPr id="88" name="Google Shape;88;p22"/>
          <p:cNvSpPr txBox="1"/>
          <p:nvPr>
            <p:ph idx="12" type="sldNum"/>
          </p:nvPr>
        </p:nvSpPr>
        <p:spPr>
          <a:xfrm>
            <a:off x="23785033" y="12532182"/>
            <a:ext cx="341758" cy="406401"/>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1pPr>
            <a:lvl2pPr indent="0" lvl="1"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2pPr>
            <a:lvl3pPr indent="0" lvl="2"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3pPr>
            <a:lvl4pPr indent="0" lvl="3"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4pPr>
            <a:lvl5pPr indent="0" lvl="4"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5pPr>
            <a:lvl6pPr indent="0" lvl="5"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6pPr>
            <a:lvl7pPr indent="0" lvl="6"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7pPr>
            <a:lvl8pPr indent="0" lvl="7"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8pPr>
            <a:lvl9pPr indent="0" lvl="8"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1 Up">
  <p:cSld name="Photo - 1 Up">
    <p:bg>
      <p:bgPr>
        <a:solidFill>
          <a:schemeClr val="dk1"/>
        </a:solidFill>
      </p:bgPr>
    </p:bg>
    <p:spTree>
      <p:nvGrpSpPr>
        <p:cNvPr id="89" name="Shape 89"/>
        <p:cNvGrpSpPr/>
        <p:nvPr/>
      </p:nvGrpSpPr>
      <p:grpSpPr>
        <a:xfrm>
          <a:off x="0" y="0"/>
          <a:ext cx="0" cy="0"/>
          <a:chOff x="0" y="0"/>
          <a:chExt cx="0" cy="0"/>
        </a:xfrm>
      </p:grpSpPr>
      <p:sp>
        <p:nvSpPr>
          <p:cNvPr id="90" name="Google Shape;90;p23"/>
          <p:cNvSpPr/>
          <p:nvPr>
            <p:ph idx="2" type="pic"/>
          </p:nvPr>
        </p:nvSpPr>
        <p:spPr>
          <a:xfrm>
            <a:off x="1950430" y="1270000"/>
            <a:ext cx="21492846" cy="11239479"/>
          </a:xfrm>
          <a:prstGeom prst="rect">
            <a:avLst/>
          </a:prstGeom>
          <a:noFill/>
          <a:ln>
            <a:noFill/>
          </a:ln>
        </p:spPr>
      </p:sp>
      <p:sp>
        <p:nvSpPr>
          <p:cNvPr id="91" name="Google Shape;91;p23"/>
          <p:cNvSpPr txBox="1"/>
          <p:nvPr>
            <p:ph idx="1" type="body"/>
          </p:nvPr>
        </p:nvSpPr>
        <p:spPr>
          <a:xfrm rot="-5400000">
            <a:off x="-2129935" y="3756897"/>
            <a:ext cx="5712374" cy="636979"/>
          </a:xfrm>
          <a:prstGeom prst="rect">
            <a:avLst/>
          </a:prstGeom>
          <a:noFill/>
          <a:ln>
            <a:noFill/>
          </a:ln>
        </p:spPr>
        <p:txBody>
          <a:bodyPr anchorCtr="0" anchor="ctr" bIns="45700" lIns="45700" spcFirstLastPara="1" rIns="45700" wrap="square" tIns="45700">
            <a:normAutofit/>
          </a:bodyPr>
          <a:lstStyle>
            <a:lvl1pPr indent="-228600" lvl="0" marL="457200" algn="r">
              <a:lnSpc>
                <a:spcPct val="100000"/>
              </a:lnSpc>
              <a:spcBef>
                <a:spcPts val="0"/>
              </a:spcBef>
              <a:spcAft>
                <a:spcPts val="0"/>
              </a:spcAft>
              <a:buClr>
                <a:srgbClr val="F7F8FA"/>
              </a:buClr>
              <a:buSzPts val="2400"/>
              <a:buFont typeface="DM Sans"/>
              <a:buNone/>
              <a:defRPr b="1" sz="2400" cap="none">
                <a:solidFill>
                  <a:srgbClr val="F7F8FA"/>
                </a:solidFill>
                <a:latin typeface="DM Sans"/>
                <a:ea typeface="DM Sans"/>
                <a:cs typeface="DM Sans"/>
                <a:sym typeface="DM Sans"/>
              </a:defRPr>
            </a:lvl1pPr>
            <a:lvl2pPr indent="-342900" lvl="1" marL="914400" algn="l">
              <a:lnSpc>
                <a:spcPct val="90000"/>
              </a:lnSpc>
              <a:spcBef>
                <a:spcPts val="4500"/>
              </a:spcBef>
              <a:spcAft>
                <a:spcPts val="0"/>
              </a:spcAft>
              <a:buSzPts val="1800"/>
              <a:buChar char="•"/>
              <a:defRPr/>
            </a:lvl2pPr>
            <a:lvl3pPr indent="-342900" lvl="2" marL="1371600" algn="l">
              <a:lnSpc>
                <a:spcPct val="90000"/>
              </a:lnSpc>
              <a:spcBef>
                <a:spcPts val="4500"/>
              </a:spcBef>
              <a:spcAft>
                <a:spcPts val="0"/>
              </a:spcAft>
              <a:buSzPts val="1800"/>
              <a:buChar char="•"/>
              <a:defRPr/>
            </a:lvl3pPr>
            <a:lvl4pPr indent="-342900" lvl="3" marL="1828800" algn="l">
              <a:lnSpc>
                <a:spcPct val="90000"/>
              </a:lnSpc>
              <a:spcBef>
                <a:spcPts val="4500"/>
              </a:spcBef>
              <a:spcAft>
                <a:spcPts val="0"/>
              </a:spcAft>
              <a:buSzPts val="1800"/>
              <a:buChar char="•"/>
              <a:defRPr/>
            </a:lvl4pPr>
            <a:lvl5pPr indent="-342900" lvl="4" marL="2286000" algn="l">
              <a:lnSpc>
                <a:spcPct val="90000"/>
              </a:lnSpc>
              <a:spcBef>
                <a:spcPts val="4500"/>
              </a:spcBef>
              <a:spcAft>
                <a:spcPts val="0"/>
              </a:spcAft>
              <a:buSzPts val="1800"/>
              <a:buChar char="•"/>
              <a:defRPr/>
            </a:lvl5pPr>
            <a:lvl6pPr indent="-342900" lvl="5" marL="2743200" algn="l">
              <a:lnSpc>
                <a:spcPct val="90000"/>
              </a:lnSpc>
              <a:spcBef>
                <a:spcPts val="4500"/>
              </a:spcBef>
              <a:spcAft>
                <a:spcPts val="0"/>
              </a:spcAft>
              <a:buSzPts val="1800"/>
              <a:buChar char="•"/>
              <a:defRPr/>
            </a:lvl6pPr>
            <a:lvl7pPr indent="-342900" lvl="6" marL="3200400" algn="l">
              <a:lnSpc>
                <a:spcPct val="90000"/>
              </a:lnSpc>
              <a:spcBef>
                <a:spcPts val="4500"/>
              </a:spcBef>
              <a:spcAft>
                <a:spcPts val="0"/>
              </a:spcAft>
              <a:buSzPts val="1800"/>
              <a:buChar char="•"/>
              <a:defRPr/>
            </a:lvl7pPr>
            <a:lvl8pPr indent="-342900" lvl="7" marL="3657600" algn="l">
              <a:lnSpc>
                <a:spcPct val="90000"/>
              </a:lnSpc>
              <a:spcBef>
                <a:spcPts val="4500"/>
              </a:spcBef>
              <a:spcAft>
                <a:spcPts val="0"/>
              </a:spcAft>
              <a:buSzPts val="1800"/>
              <a:buChar char="•"/>
              <a:defRPr/>
            </a:lvl8pPr>
            <a:lvl9pPr indent="-342900" lvl="8" marL="4114800" algn="l">
              <a:lnSpc>
                <a:spcPct val="90000"/>
              </a:lnSpc>
              <a:spcBef>
                <a:spcPts val="4500"/>
              </a:spcBef>
              <a:spcAft>
                <a:spcPts val="0"/>
              </a:spcAft>
              <a:buSzPts val="1800"/>
              <a:buChar char="•"/>
              <a:defRPr/>
            </a:lvl9pPr>
          </a:lstStyle>
          <a:p/>
        </p:txBody>
      </p:sp>
      <p:pic>
        <p:nvPicPr>
          <p:cNvPr descr="Logo + Wordmark Dark Skin BnW @Small.png" id="92" name="Google Shape;92;p23"/>
          <p:cNvPicPr preferRelativeResize="0"/>
          <p:nvPr/>
        </p:nvPicPr>
        <p:blipFill rotWithShape="1">
          <a:blip r:embed="rId2">
            <a:alphaModFix/>
          </a:blip>
          <a:srcRect b="75" l="0" r="0" t="76"/>
          <a:stretch/>
        </p:blipFill>
        <p:spPr>
          <a:xfrm>
            <a:off x="257209" y="11655360"/>
            <a:ext cx="938086" cy="1283223"/>
          </a:xfrm>
          <a:prstGeom prst="rect">
            <a:avLst/>
          </a:prstGeom>
          <a:noFill/>
          <a:ln>
            <a:noFill/>
          </a:ln>
        </p:spPr>
      </p:pic>
      <p:sp>
        <p:nvSpPr>
          <p:cNvPr id="93" name="Google Shape;93;p23"/>
          <p:cNvSpPr txBox="1"/>
          <p:nvPr>
            <p:ph idx="12" type="sldNum"/>
          </p:nvPr>
        </p:nvSpPr>
        <p:spPr>
          <a:xfrm>
            <a:off x="23785033" y="12532182"/>
            <a:ext cx="341758" cy="406401"/>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1pPr>
            <a:lvl2pPr indent="0" lvl="1"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2pPr>
            <a:lvl3pPr indent="0" lvl="2"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3pPr>
            <a:lvl4pPr indent="0" lvl="3"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4pPr>
            <a:lvl5pPr indent="0" lvl="4"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5pPr>
            <a:lvl6pPr indent="0" lvl="5"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6pPr>
            <a:lvl7pPr indent="0" lvl="6"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7pPr>
            <a:lvl8pPr indent="0" lvl="7"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8pPr>
            <a:lvl9pPr indent="0" lvl="8"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p:cSld name="Photo">
    <p:spTree>
      <p:nvGrpSpPr>
        <p:cNvPr id="94" name="Shape 94"/>
        <p:cNvGrpSpPr/>
        <p:nvPr/>
      </p:nvGrpSpPr>
      <p:grpSpPr>
        <a:xfrm>
          <a:off x="0" y="0"/>
          <a:ext cx="0" cy="0"/>
          <a:chOff x="0" y="0"/>
          <a:chExt cx="0" cy="0"/>
        </a:xfrm>
      </p:grpSpPr>
      <p:sp>
        <p:nvSpPr>
          <p:cNvPr id="95" name="Google Shape;95;p24"/>
          <p:cNvSpPr/>
          <p:nvPr>
            <p:ph idx="2" type="pic"/>
          </p:nvPr>
        </p:nvSpPr>
        <p:spPr>
          <a:xfrm>
            <a:off x="0" y="-51615"/>
            <a:ext cx="24384001" cy="13767616"/>
          </a:xfrm>
          <a:prstGeom prst="rect">
            <a:avLst/>
          </a:prstGeom>
          <a:noFill/>
          <a:ln>
            <a:noFill/>
          </a:ln>
        </p:spPr>
      </p:sp>
      <p:sp>
        <p:nvSpPr>
          <p:cNvPr id="96" name="Google Shape;96;p24"/>
          <p:cNvSpPr/>
          <p:nvPr/>
        </p:nvSpPr>
        <p:spPr>
          <a:xfrm>
            <a:off x="-67578" y="-51615"/>
            <a:ext cx="1587659" cy="13819230"/>
          </a:xfrm>
          <a:prstGeom prst="rect">
            <a:avLst/>
          </a:prstGeom>
          <a:solidFill>
            <a:srgbClr val="242C53">
              <a:alpha val="49019"/>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1200"/>
              <a:buFont typeface="DM Sans Medium"/>
              <a:buNone/>
            </a:pPr>
            <a:r>
              <a:t/>
            </a:r>
            <a:endParaRPr b="0" i="0" sz="1200" u="none" cap="none" strike="noStrike">
              <a:solidFill>
                <a:srgbClr val="FFFFFF"/>
              </a:solidFill>
              <a:latin typeface="DM Sans"/>
              <a:ea typeface="DM Sans"/>
              <a:cs typeface="DM Sans"/>
              <a:sym typeface="DM Sans"/>
            </a:endParaRPr>
          </a:p>
        </p:txBody>
      </p:sp>
      <p:pic>
        <p:nvPicPr>
          <p:cNvPr descr="Logo + Wordmark Dark Skin BnW @Small.png" id="97" name="Google Shape;97;p24"/>
          <p:cNvPicPr preferRelativeResize="0"/>
          <p:nvPr/>
        </p:nvPicPr>
        <p:blipFill rotWithShape="1">
          <a:blip r:embed="rId2">
            <a:alphaModFix/>
          </a:blip>
          <a:srcRect b="75" l="0" r="0" t="76"/>
          <a:stretch/>
        </p:blipFill>
        <p:spPr>
          <a:xfrm>
            <a:off x="257209" y="11655360"/>
            <a:ext cx="938086" cy="1283223"/>
          </a:xfrm>
          <a:prstGeom prst="rect">
            <a:avLst/>
          </a:prstGeom>
          <a:noFill/>
          <a:ln>
            <a:noFill/>
          </a:ln>
        </p:spPr>
      </p:pic>
      <p:sp>
        <p:nvSpPr>
          <p:cNvPr id="98" name="Google Shape;98;p24"/>
          <p:cNvSpPr txBox="1"/>
          <p:nvPr>
            <p:ph idx="1" type="body"/>
          </p:nvPr>
        </p:nvSpPr>
        <p:spPr>
          <a:xfrm rot="-5400000">
            <a:off x="-2129935" y="3756897"/>
            <a:ext cx="5712374" cy="636979"/>
          </a:xfrm>
          <a:prstGeom prst="rect">
            <a:avLst/>
          </a:prstGeom>
          <a:noFill/>
          <a:ln>
            <a:noFill/>
          </a:ln>
        </p:spPr>
        <p:txBody>
          <a:bodyPr anchorCtr="0" anchor="ctr" bIns="45700" lIns="45700" spcFirstLastPara="1" rIns="45700" wrap="square" tIns="45700">
            <a:normAutofit/>
          </a:bodyPr>
          <a:lstStyle>
            <a:lvl1pPr indent="-228600" lvl="0" marL="457200" algn="r">
              <a:lnSpc>
                <a:spcPct val="100000"/>
              </a:lnSpc>
              <a:spcBef>
                <a:spcPts val="0"/>
              </a:spcBef>
              <a:spcAft>
                <a:spcPts val="0"/>
              </a:spcAft>
              <a:buClr>
                <a:srgbClr val="F7F8FA"/>
              </a:buClr>
              <a:buSzPts val="2400"/>
              <a:buFont typeface="DM Sans"/>
              <a:buNone/>
              <a:defRPr b="1" sz="2400" cap="none">
                <a:solidFill>
                  <a:srgbClr val="F7F8FA"/>
                </a:solidFill>
                <a:latin typeface="DM Sans"/>
                <a:ea typeface="DM Sans"/>
                <a:cs typeface="DM Sans"/>
                <a:sym typeface="DM Sans"/>
              </a:defRPr>
            </a:lvl1pPr>
            <a:lvl2pPr indent="-342900" lvl="1" marL="914400" algn="l">
              <a:lnSpc>
                <a:spcPct val="90000"/>
              </a:lnSpc>
              <a:spcBef>
                <a:spcPts val="4500"/>
              </a:spcBef>
              <a:spcAft>
                <a:spcPts val="0"/>
              </a:spcAft>
              <a:buSzPts val="1800"/>
              <a:buChar char="•"/>
              <a:defRPr/>
            </a:lvl2pPr>
            <a:lvl3pPr indent="-342900" lvl="2" marL="1371600" algn="l">
              <a:lnSpc>
                <a:spcPct val="90000"/>
              </a:lnSpc>
              <a:spcBef>
                <a:spcPts val="4500"/>
              </a:spcBef>
              <a:spcAft>
                <a:spcPts val="0"/>
              </a:spcAft>
              <a:buSzPts val="1800"/>
              <a:buChar char="•"/>
              <a:defRPr/>
            </a:lvl3pPr>
            <a:lvl4pPr indent="-342900" lvl="3" marL="1828800" algn="l">
              <a:lnSpc>
                <a:spcPct val="90000"/>
              </a:lnSpc>
              <a:spcBef>
                <a:spcPts val="4500"/>
              </a:spcBef>
              <a:spcAft>
                <a:spcPts val="0"/>
              </a:spcAft>
              <a:buSzPts val="1800"/>
              <a:buChar char="•"/>
              <a:defRPr/>
            </a:lvl4pPr>
            <a:lvl5pPr indent="-342900" lvl="4" marL="2286000" algn="l">
              <a:lnSpc>
                <a:spcPct val="90000"/>
              </a:lnSpc>
              <a:spcBef>
                <a:spcPts val="4500"/>
              </a:spcBef>
              <a:spcAft>
                <a:spcPts val="0"/>
              </a:spcAft>
              <a:buSzPts val="1800"/>
              <a:buChar char="•"/>
              <a:defRPr/>
            </a:lvl5pPr>
            <a:lvl6pPr indent="-342900" lvl="5" marL="2743200" algn="l">
              <a:lnSpc>
                <a:spcPct val="90000"/>
              </a:lnSpc>
              <a:spcBef>
                <a:spcPts val="4500"/>
              </a:spcBef>
              <a:spcAft>
                <a:spcPts val="0"/>
              </a:spcAft>
              <a:buSzPts val="1800"/>
              <a:buChar char="•"/>
              <a:defRPr/>
            </a:lvl6pPr>
            <a:lvl7pPr indent="-342900" lvl="6" marL="3200400" algn="l">
              <a:lnSpc>
                <a:spcPct val="90000"/>
              </a:lnSpc>
              <a:spcBef>
                <a:spcPts val="4500"/>
              </a:spcBef>
              <a:spcAft>
                <a:spcPts val="0"/>
              </a:spcAft>
              <a:buSzPts val="1800"/>
              <a:buChar char="•"/>
              <a:defRPr/>
            </a:lvl7pPr>
            <a:lvl8pPr indent="-342900" lvl="7" marL="3657600" algn="l">
              <a:lnSpc>
                <a:spcPct val="90000"/>
              </a:lnSpc>
              <a:spcBef>
                <a:spcPts val="4500"/>
              </a:spcBef>
              <a:spcAft>
                <a:spcPts val="0"/>
              </a:spcAft>
              <a:buSzPts val="1800"/>
              <a:buChar char="•"/>
              <a:defRPr/>
            </a:lvl8pPr>
            <a:lvl9pPr indent="-342900" lvl="8" marL="4114800" algn="l">
              <a:lnSpc>
                <a:spcPct val="90000"/>
              </a:lnSpc>
              <a:spcBef>
                <a:spcPts val="4500"/>
              </a:spcBef>
              <a:spcAft>
                <a:spcPts val="0"/>
              </a:spcAft>
              <a:buSzPts val="1800"/>
              <a:buChar char="•"/>
              <a:defRPr/>
            </a:lvl9pPr>
          </a:lstStyle>
          <a:p/>
        </p:txBody>
      </p:sp>
      <p:sp>
        <p:nvSpPr>
          <p:cNvPr id="99" name="Google Shape;99;p24"/>
          <p:cNvSpPr txBox="1"/>
          <p:nvPr>
            <p:ph idx="12" type="sldNum"/>
          </p:nvPr>
        </p:nvSpPr>
        <p:spPr>
          <a:xfrm>
            <a:off x="23785033" y="12532182"/>
            <a:ext cx="341758" cy="406401"/>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1pPr>
            <a:lvl2pPr indent="0" lvl="1"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2pPr>
            <a:lvl3pPr indent="0" lvl="2"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3pPr>
            <a:lvl4pPr indent="0" lvl="3"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4pPr>
            <a:lvl5pPr indent="0" lvl="4"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5pPr>
            <a:lvl6pPr indent="0" lvl="5"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6pPr>
            <a:lvl7pPr indent="0" lvl="6"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7pPr>
            <a:lvl8pPr indent="0" lvl="7"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8pPr>
            <a:lvl9pPr indent="0" lvl="8"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e" showMasterSp="0">
  <p:cSld name="Close">
    <p:bg>
      <p:bgPr>
        <a:solidFill>
          <a:schemeClr val="dk1"/>
        </a:solidFill>
      </p:bgPr>
    </p:bg>
    <p:spTree>
      <p:nvGrpSpPr>
        <p:cNvPr id="100" name="Shape 100"/>
        <p:cNvGrpSpPr/>
        <p:nvPr/>
      </p:nvGrpSpPr>
      <p:grpSpPr>
        <a:xfrm>
          <a:off x="0" y="0"/>
          <a:ext cx="0" cy="0"/>
          <a:chOff x="0" y="0"/>
          <a:chExt cx="0" cy="0"/>
        </a:xfrm>
      </p:grpSpPr>
      <p:pic>
        <p:nvPicPr>
          <p:cNvPr descr="Image" id="101" name="Google Shape;101;p25"/>
          <p:cNvPicPr preferRelativeResize="0"/>
          <p:nvPr/>
        </p:nvPicPr>
        <p:blipFill rotWithShape="1">
          <a:blip r:embed="rId2">
            <a:alphaModFix/>
          </a:blip>
          <a:srcRect b="0" l="0" r="0" t="0"/>
          <a:stretch/>
        </p:blipFill>
        <p:spPr>
          <a:xfrm>
            <a:off x="3133022" y="5174923"/>
            <a:ext cx="2460791" cy="3366153"/>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lose" showMasterSp="0">
  <p:cSld name="1_Close">
    <p:spTree>
      <p:nvGrpSpPr>
        <p:cNvPr id="102" name="Shape 102"/>
        <p:cNvGrpSpPr/>
        <p:nvPr/>
      </p:nvGrpSpPr>
      <p:grpSpPr>
        <a:xfrm>
          <a:off x="0" y="0"/>
          <a:ext cx="0" cy="0"/>
          <a:chOff x="0" y="0"/>
          <a:chExt cx="0" cy="0"/>
        </a:xfrm>
      </p:grpSpPr>
      <p:sp>
        <p:nvSpPr>
          <p:cNvPr id="103" name="Google Shape;103;p26"/>
          <p:cNvSpPr/>
          <p:nvPr/>
        </p:nvSpPr>
        <p:spPr>
          <a:xfrm>
            <a:off x="0" y="0"/>
            <a:ext cx="7335520" cy="13716000"/>
          </a:xfrm>
          <a:prstGeom prst="rect">
            <a:avLst/>
          </a:prstGeom>
          <a:solidFill>
            <a:schemeClr val="dk1"/>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DM Sans"/>
              <a:buNone/>
            </a:pPr>
            <a:r>
              <a:t/>
            </a:r>
            <a:endParaRPr b="0" i="0" sz="3200" u="none" cap="none" strike="noStrike">
              <a:solidFill>
                <a:srgbClr val="FFFFFF"/>
              </a:solidFill>
              <a:latin typeface="DM Sans Medium"/>
              <a:ea typeface="DM Sans Medium"/>
              <a:cs typeface="DM Sans Medium"/>
              <a:sym typeface="DM Sans Medium"/>
            </a:endParaRPr>
          </a:p>
        </p:txBody>
      </p:sp>
      <p:pic>
        <p:nvPicPr>
          <p:cNvPr descr="Image" id="104" name="Google Shape;104;p26"/>
          <p:cNvPicPr preferRelativeResize="0"/>
          <p:nvPr/>
        </p:nvPicPr>
        <p:blipFill rotWithShape="1">
          <a:blip r:embed="rId2">
            <a:alphaModFix/>
          </a:blip>
          <a:srcRect b="0" l="0" r="0" t="0"/>
          <a:stretch/>
        </p:blipFill>
        <p:spPr>
          <a:xfrm>
            <a:off x="2437364" y="5174923"/>
            <a:ext cx="2460791" cy="3366153"/>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05" name="Shape 105"/>
        <p:cNvGrpSpPr/>
        <p:nvPr/>
      </p:nvGrpSpPr>
      <p:grpSpPr>
        <a:xfrm>
          <a:off x="0" y="0"/>
          <a:ext cx="0" cy="0"/>
          <a:chOff x="0" y="0"/>
          <a:chExt cx="0" cy="0"/>
        </a:xfrm>
      </p:grpSpPr>
      <p:sp>
        <p:nvSpPr>
          <p:cNvPr id="106" name="Google Shape;106;p27"/>
          <p:cNvSpPr txBox="1"/>
          <p:nvPr>
            <p:ph type="title"/>
          </p:nvPr>
        </p:nvSpPr>
        <p:spPr>
          <a:xfrm>
            <a:off x="7373160" y="4155480"/>
            <a:ext cx="15346800" cy="4647900"/>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27"/>
          <p:cNvSpPr txBox="1"/>
          <p:nvPr>
            <p:ph idx="1" type="body"/>
          </p:nvPr>
        </p:nvSpPr>
        <p:spPr>
          <a:xfrm>
            <a:off x="7373160" y="8942760"/>
            <a:ext cx="15530400" cy="6366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type="tx">
  <p:cSld name="TITLE_AND_BODY">
    <p:spTree>
      <p:nvGrpSpPr>
        <p:cNvPr id="16" name="Shape 16"/>
        <p:cNvGrpSpPr/>
        <p:nvPr/>
      </p:nvGrpSpPr>
      <p:grpSpPr>
        <a:xfrm>
          <a:off x="0" y="0"/>
          <a:ext cx="0" cy="0"/>
          <a:chOff x="0" y="0"/>
          <a:chExt cx="0" cy="0"/>
        </a:xfrm>
      </p:grpSpPr>
      <p:sp>
        <p:nvSpPr>
          <p:cNvPr id="17" name="Google Shape;17;p12"/>
          <p:cNvSpPr/>
          <p:nvPr/>
        </p:nvSpPr>
        <p:spPr>
          <a:xfrm>
            <a:off x="23834391" y="12672611"/>
            <a:ext cx="396052" cy="395908"/>
          </a:xfrm>
          <a:prstGeom prst="flowChartConnector">
            <a:avLst/>
          </a:prstGeom>
          <a:noFill/>
          <a:ln>
            <a:noFill/>
          </a:ln>
        </p:spPr>
        <p:txBody>
          <a:bodyPr anchorCtr="0" anchor="ctr" bIns="35975" lIns="35975" spcFirstLastPara="1" rIns="35975" wrap="square" tIns="35975">
            <a:noAutofit/>
          </a:bodyPr>
          <a:lstStyle/>
          <a:p>
            <a:pPr indent="0" lvl="0" marL="0" marR="0" rtl="0" algn="ctr">
              <a:lnSpc>
                <a:spcPct val="100000"/>
              </a:lnSpc>
              <a:spcBef>
                <a:spcPts val="0"/>
              </a:spcBef>
              <a:spcAft>
                <a:spcPts val="0"/>
              </a:spcAft>
              <a:buClr>
                <a:schemeClr val="lt1"/>
              </a:buClr>
              <a:buSzPts val="1000"/>
              <a:buFont typeface="DM Sans"/>
              <a:buNone/>
            </a:pPr>
            <a:fld id="{00000000-1234-1234-1234-123412341234}" type="slidenum">
              <a:rPr b="0" i="0" lang="en-IN" sz="1000" u="none" cap="none" strike="noStrike">
                <a:solidFill>
                  <a:schemeClr val="lt1"/>
                </a:solidFill>
                <a:latin typeface="DM Sans"/>
                <a:ea typeface="DM Sans"/>
                <a:cs typeface="DM Sans"/>
                <a:sym typeface="DM Sans"/>
              </a:rPr>
              <a:t>‹#›</a:t>
            </a:fld>
            <a:endParaRPr b="0" i="0" sz="1000" u="none" cap="none" strike="noStrike">
              <a:solidFill>
                <a:schemeClr val="lt1"/>
              </a:solidFill>
              <a:latin typeface="DM Sans"/>
              <a:ea typeface="DM Sans"/>
              <a:cs typeface="DM Sans"/>
              <a:sym typeface="DM Sans"/>
            </a:endParaRPr>
          </a:p>
        </p:txBody>
      </p:sp>
      <p:sp>
        <p:nvSpPr>
          <p:cNvPr id="18" name="Google Shape;18;p12"/>
          <p:cNvSpPr txBox="1"/>
          <p:nvPr>
            <p:ph type="title"/>
          </p:nvPr>
        </p:nvSpPr>
        <p:spPr>
          <a:xfrm>
            <a:off x="2290522" y="952500"/>
            <a:ext cx="20886978" cy="1433163"/>
          </a:xfrm>
          <a:prstGeom prst="rect">
            <a:avLst/>
          </a:prstGeom>
          <a:noFill/>
          <a:ln>
            <a:noFill/>
          </a:ln>
        </p:spPr>
        <p:txBody>
          <a:bodyPr anchorCtr="0" anchor="b" bIns="45700" lIns="91425" spcFirstLastPara="1" rIns="91425" wrap="square" tIns="45700">
            <a:normAutofit/>
          </a:bodyPr>
          <a:lstStyle>
            <a:lvl1pPr lvl="0" algn="l">
              <a:lnSpc>
                <a:spcPct val="80000"/>
              </a:lnSpc>
              <a:spcBef>
                <a:spcPts val="0"/>
              </a:spcBef>
              <a:spcAft>
                <a:spcPts val="0"/>
              </a:spcAft>
              <a:buClr>
                <a:schemeClr val="accent1"/>
              </a:buClr>
              <a:buSzPts val="1800"/>
              <a:buNone/>
              <a:defRPr/>
            </a:lvl1pPr>
            <a:lvl2pPr lvl="1" algn="l">
              <a:lnSpc>
                <a:spcPct val="80000"/>
              </a:lnSpc>
              <a:spcBef>
                <a:spcPts val="0"/>
              </a:spcBef>
              <a:spcAft>
                <a:spcPts val="0"/>
              </a:spcAft>
              <a:buClr>
                <a:srgbClr val="8A0606"/>
              </a:buClr>
              <a:buSzPts val="1800"/>
              <a:buNone/>
              <a:defRPr/>
            </a:lvl2pPr>
            <a:lvl3pPr lvl="2" algn="l">
              <a:lnSpc>
                <a:spcPct val="80000"/>
              </a:lnSpc>
              <a:spcBef>
                <a:spcPts val="0"/>
              </a:spcBef>
              <a:spcAft>
                <a:spcPts val="0"/>
              </a:spcAft>
              <a:buClr>
                <a:srgbClr val="8A0606"/>
              </a:buClr>
              <a:buSzPts val="1800"/>
              <a:buNone/>
              <a:defRPr/>
            </a:lvl3pPr>
            <a:lvl4pPr lvl="3" algn="l">
              <a:lnSpc>
                <a:spcPct val="80000"/>
              </a:lnSpc>
              <a:spcBef>
                <a:spcPts val="0"/>
              </a:spcBef>
              <a:spcAft>
                <a:spcPts val="0"/>
              </a:spcAft>
              <a:buClr>
                <a:srgbClr val="8A0606"/>
              </a:buClr>
              <a:buSzPts val="1800"/>
              <a:buNone/>
              <a:defRPr/>
            </a:lvl4pPr>
            <a:lvl5pPr lvl="4" algn="l">
              <a:lnSpc>
                <a:spcPct val="80000"/>
              </a:lnSpc>
              <a:spcBef>
                <a:spcPts val="0"/>
              </a:spcBef>
              <a:spcAft>
                <a:spcPts val="0"/>
              </a:spcAft>
              <a:buClr>
                <a:srgbClr val="8A0606"/>
              </a:buClr>
              <a:buSzPts val="1800"/>
              <a:buNone/>
              <a:defRPr/>
            </a:lvl5pPr>
            <a:lvl6pPr lvl="5" algn="l">
              <a:lnSpc>
                <a:spcPct val="80000"/>
              </a:lnSpc>
              <a:spcBef>
                <a:spcPts val="0"/>
              </a:spcBef>
              <a:spcAft>
                <a:spcPts val="0"/>
              </a:spcAft>
              <a:buClr>
                <a:srgbClr val="8A0606"/>
              </a:buClr>
              <a:buSzPts val="1800"/>
              <a:buNone/>
              <a:defRPr/>
            </a:lvl6pPr>
            <a:lvl7pPr lvl="6" algn="l">
              <a:lnSpc>
                <a:spcPct val="80000"/>
              </a:lnSpc>
              <a:spcBef>
                <a:spcPts val="0"/>
              </a:spcBef>
              <a:spcAft>
                <a:spcPts val="0"/>
              </a:spcAft>
              <a:buClr>
                <a:srgbClr val="8A0606"/>
              </a:buClr>
              <a:buSzPts val="1800"/>
              <a:buNone/>
              <a:defRPr/>
            </a:lvl7pPr>
            <a:lvl8pPr lvl="7" algn="l">
              <a:lnSpc>
                <a:spcPct val="80000"/>
              </a:lnSpc>
              <a:spcBef>
                <a:spcPts val="0"/>
              </a:spcBef>
              <a:spcAft>
                <a:spcPts val="0"/>
              </a:spcAft>
              <a:buClr>
                <a:srgbClr val="8A0606"/>
              </a:buClr>
              <a:buSzPts val="1800"/>
              <a:buNone/>
              <a:defRPr/>
            </a:lvl8pPr>
            <a:lvl9pPr lvl="8" algn="l">
              <a:lnSpc>
                <a:spcPct val="80000"/>
              </a:lnSpc>
              <a:spcBef>
                <a:spcPts val="0"/>
              </a:spcBef>
              <a:spcAft>
                <a:spcPts val="0"/>
              </a:spcAft>
              <a:buClr>
                <a:srgbClr val="8A0606"/>
              </a:buClr>
              <a:buSzPts val="1800"/>
              <a:buNone/>
              <a:defRPr/>
            </a:lvl9pPr>
          </a:lstStyle>
          <a:p/>
        </p:txBody>
      </p:sp>
      <p:sp>
        <p:nvSpPr>
          <p:cNvPr id="19" name="Google Shape;19;p12"/>
          <p:cNvSpPr txBox="1"/>
          <p:nvPr>
            <p:ph idx="1" type="body"/>
          </p:nvPr>
        </p:nvSpPr>
        <p:spPr>
          <a:xfrm>
            <a:off x="2290522" y="2450977"/>
            <a:ext cx="20886978" cy="934780"/>
          </a:xfrm>
          <a:prstGeom prst="rect">
            <a:avLst/>
          </a:prstGeom>
          <a:noFill/>
          <a:ln>
            <a:noFill/>
          </a:ln>
        </p:spPr>
        <p:txBody>
          <a:bodyPr anchorCtr="0" anchor="t" bIns="45700" lIns="45700" spcFirstLastPara="1" rIns="45700" wrap="square" tIns="45700">
            <a:noAutofit/>
          </a:bodyPr>
          <a:lstStyle>
            <a:lvl1pPr indent="-228600" lvl="0" marL="457200" algn="l">
              <a:lnSpc>
                <a:spcPct val="100000"/>
              </a:lnSpc>
              <a:spcBef>
                <a:spcPts val="0"/>
              </a:spcBef>
              <a:spcAft>
                <a:spcPts val="0"/>
              </a:spcAft>
              <a:buClr>
                <a:schemeClr val="dk2"/>
              </a:buClr>
              <a:buSzPts val="5500"/>
              <a:buFont typeface="DM Sans"/>
              <a:buNone/>
              <a:defRPr b="1" sz="5500">
                <a:latin typeface="DM Sans"/>
                <a:ea typeface="DM Sans"/>
                <a:cs typeface="DM Sans"/>
                <a:sym typeface="DM Sans"/>
              </a:defRPr>
            </a:lvl1pPr>
            <a:lvl2pPr indent="-342900" lvl="1" marL="914400" algn="l">
              <a:lnSpc>
                <a:spcPct val="90000"/>
              </a:lnSpc>
              <a:spcBef>
                <a:spcPts val="4500"/>
              </a:spcBef>
              <a:spcAft>
                <a:spcPts val="0"/>
              </a:spcAft>
              <a:buSzPts val="1800"/>
              <a:buChar char="•"/>
              <a:defRPr/>
            </a:lvl2pPr>
            <a:lvl3pPr indent="-342900" lvl="2" marL="1371600" algn="l">
              <a:lnSpc>
                <a:spcPct val="90000"/>
              </a:lnSpc>
              <a:spcBef>
                <a:spcPts val="4500"/>
              </a:spcBef>
              <a:spcAft>
                <a:spcPts val="0"/>
              </a:spcAft>
              <a:buSzPts val="1800"/>
              <a:buChar char="•"/>
              <a:defRPr/>
            </a:lvl3pPr>
            <a:lvl4pPr indent="-342900" lvl="3" marL="1828800" algn="l">
              <a:lnSpc>
                <a:spcPct val="90000"/>
              </a:lnSpc>
              <a:spcBef>
                <a:spcPts val="4500"/>
              </a:spcBef>
              <a:spcAft>
                <a:spcPts val="0"/>
              </a:spcAft>
              <a:buSzPts val="1800"/>
              <a:buChar char="•"/>
              <a:defRPr/>
            </a:lvl4pPr>
            <a:lvl5pPr indent="-342900" lvl="4" marL="2286000" algn="l">
              <a:lnSpc>
                <a:spcPct val="90000"/>
              </a:lnSpc>
              <a:spcBef>
                <a:spcPts val="4500"/>
              </a:spcBef>
              <a:spcAft>
                <a:spcPts val="0"/>
              </a:spcAft>
              <a:buSzPts val="1800"/>
              <a:buChar char="•"/>
              <a:defRPr/>
            </a:lvl5pPr>
            <a:lvl6pPr indent="-342900" lvl="5" marL="2743200" algn="l">
              <a:lnSpc>
                <a:spcPct val="90000"/>
              </a:lnSpc>
              <a:spcBef>
                <a:spcPts val="4500"/>
              </a:spcBef>
              <a:spcAft>
                <a:spcPts val="0"/>
              </a:spcAft>
              <a:buSzPts val="1800"/>
              <a:buChar char="•"/>
              <a:defRPr/>
            </a:lvl6pPr>
            <a:lvl7pPr indent="-342900" lvl="6" marL="3200400" algn="l">
              <a:lnSpc>
                <a:spcPct val="90000"/>
              </a:lnSpc>
              <a:spcBef>
                <a:spcPts val="4500"/>
              </a:spcBef>
              <a:spcAft>
                <a:spcPts val="0"/>
              </a:spcAft>
              <a:buSzPts val="1800"/>
              <a:buChar char="•"/>
              <a:defRPr/>
            </a:lvl7pPr>
            <a:lvl8pPr indent="-342900" lvl="7" marL="3657600" algn="l">
              <a:lnSpc>
                <a:spcPct val="90000"/>
              </a:lnSpc>
              <a:spcBef>
                <a:spcPts val="4500"/>
              </a:spcBef>
              <a:spcAft>
                <a:spcPts val="0"/>
              </a:spcAft>
              <a:buSzPts val="1800"/>
              <a:buChar char="•"/>
              <a:defRPr/>
            </a:lvl8pPr>
            <a:lvl9pPr indent="-342900" lvl="8" marL="4114800" algn="l">
              <a:lnSpc>
                <a:spcPct val="90000"/>
              </a:lnSpc>
              <a:spcBef>
                <a:spcPts val="4500"/>
              </a:spcBef>
              <a:spcAft>
                <a:spcPts val="0"/>
              </a:spcAft>
              <a:buSzPts val="1800"/>
              <a:buChar char="•"/>
              <a:defRPr/>
            </a:lvl9pPr>
          </a:lstStyle>
          <a:p/>
        </p:txBody>
      </p:sp>
      <p:sp>
        <p:nvSpPr>
          <p:cNvPr id="20" name="Google Shape;20;p12"/>
          <p:cNvSpPr txBox="1"/>
          <p:nvPr>
            <p:ph idx="2" type="body"/>
          </p:nvPr>
        </p:nvSpPr>
        <p:spPr>
          <a:xfrm>
            <a:off x="2290522" y="4248504"/>
            <a:ext cx="20886978" cy="8256012"/>
          </a:xfrm>
          <a:prstGeom prst="rect">
            <a:avLst/>
          </a:prstGeom>
          <a:noFill/>
          <a:ln>
            <a:noFill/>
          </a:ln>
        </p:spPr>
        <p:txBody>
          <a:bodyPr anchorCtr="0" anchor="t" bIns="50800" lIns="50800" spcFirstLastPara="1" rIns="50800" wrap="square" tIns="50800">
            <a:noAutofit/>
          </a:bodyPr>
          <a:lstStyle>
            <a:lvl1pPr indent="-342900" lvl="0" marL="457200" algn="l">
              <a:lnSpc>
                <a:spcPct val="90000"/>
              </a:lnSpc>
              <a:spcBef>
                <a:spcPts val="4500"/>
              </a:spcBef>
              <a:spcAft>
                <a:spcPts val="0"/>
              </a:spcAft>
              <a:buSzPts val="1800"/>
              <a:buChar char="•"/>
              <a:defRPr/>
            </a:lvl1pPr>
            <a:lvl2pPr indent="-342900" lvl="1" marL="914400" algn="l">
              <a:lnSpc>
                <a:spcPct val="90000"/>
              </a:lnSpc>
              <a:spcBef>
                <a:spcPts val="4500"/>
              </a:spcBef>
              <a:spcAft>
                <a:spcPts val="0"/>
              </a:spcAft>
              <a:buSzPts val="1800"/>
              <a:buChar char="•"/>
              <a:defRPr/>
            </a:lvl2pPr>
            <a:lvl3pPr indent="-342900" lvl="2" marL="1371600" algn="l">
              <a:lnSpc>
                <a:spcPct val="90000"/>
              </a:lnSpc>
              <a:spcBef>
                <a:spcPts val="4500"/>
              </a:spcBef>
              <a:spcAft>
                <a:spcPts val="0"/>
              </a:spcAft>
              <a:buSzPts val="1800"/>
              <a:buChar char="•"/>
              <a:defRPr/>
            </a:lvl3pPr>
            <a:lvl4pPr indent="-342900" lvl="3" marL="1828800" algn="l">
              <a:lnSpc>
                <a:spcPct val="90000"/>
              </a:lnSpc>
              <a:spcBef>
                <a:spcPts val="4500"/>
              </a:spcBef>
              <a:spcAft>
                <a:spcPts val="0"/>
              </a:spcAft>
              <a:buSzPts val="1800"/>
              <a:buChar char="•"/>
              <a:defRPr/>
            </a:lvl4pPr>
            <a:lvl5pPr indent="-342900" lvl="4" marL="2286000" algn="l">
              <a:lnSpc>
                <a:spcPct val="90000"/>
              </a:lnSpc>
              <a:spcBef>
                <a:spcPts val="4500"/>
              </a:spcBef>
              <a:spcAft>
                <a:spcPts val="0"/>
              </a:spcAft>
              <a:buSzPts val="1800"/>
              <a:buChar char="•"/>
              <a:defRPr/>
            </a:lvl5pPr>
            <a:lvl6pPr indent="-342900" lvl="5" marL="2743200" algn="l">
              <a:lnSpc>
                <a:spcPct val="90000"/>
              </a:lnSpc>
              <a:spcBef>
                <a:spcPts val="4500"/>
              </a:spcBef>
              <a:spcAft>
                <a:spcPts val="0"/>
              </a:spcAft>
              <a:buSzPts val="1800"/>
              <a:buChar char="•"/>
              <a:defRPr/>
            </a:lvl6pPr>
            <a:lvl7pPr indent="-342900" lvl="6" marL="3200400" algn="l">
              <a:lnSpc>
                <a:spcPct val="90000"/>
              </a:lnSpc>
              <a:spcBef>
                <a:spcPts val="4500"/>
              </a:spcBef>
              <a:spcAft>
                <a:spcPts val="0"/>
              </a:spcAft>
              <a:buSzPts val="1800"/>
              <a:buChar char="•"/>
              <a:defRPr/>
            </a:lvl7pPr>
            <a:lvl8pPr indent="-342900" lvl="7" marL="3657600" algn="l">
              <a:lnSpc>
                <a:spcPct val="90000"/>
              </a:lnSpc>
              <a:spcBef>
                <a:spcPts val="4500"/>
              </a:spcBef>
              <a:spcAft>
                <a:spcPts val="0"/>
              </a:spcAft>
              <a:buSzPts val="1800"/>
              <a:buChar char="•"/>
              <a:defRPr/>
            </a:lvl8pPr>
            <a:lvl9pPr indent="-342900" lvl="8" marL="4114800" algn="l">
              <a:lnSpc>
                <a:spcPct val="90000"/>
              </a:lnSpc>
              <a:spcBef>
                <a:spcPts val="4500"/>
              </a:spcBef>
              <a:spcAft>
                <a:spcPts val="0"/>
              </a:spcAft>
              <a:buSzPts val="1800"/>
              <a:buChar char="•"/>
              <a:defRPr/>
            </a:lvl9pPr>
          </a:lstStyle>
          <a:p/>
        </p:txBody>
      </p:sp>
      <p:sp>
        <p:nvSpPr>
          <p:cNvPr id="21" name="Google Shape;21;p12"/>
          <p:cNvSpPr txBox="1"/>
          <p:nvPr>
            <p:ph idx="3" type="body"/>
          </p:nvPr>
        </p:nvSpPr>
        <p:spPr>
          <a:xfrm rot="-5400000">
            <a:off x="-2129935" y="3756897"/>
            <a:ext cx="5712374" cy="636979"/>
          </a:xfrm>
          <a:prstGeom prst="rect">
            <a:avLst/>
          </a:prstGeom>
          <a:noFill/>
          <a:ln>
            <a:noFill/>
          </a:ln>
        </p:spPr>
        <p:txBody>
          <a:bodyPr anchorCtr="0" anchor="ctr" bIns="45700" lIns="45700" spcFirstLastPara="1" rIns="45700" wrap="square" tIns="45700">
            <a:normAutofit/>
          </a:bodyPr>
          <a:lstStyle>
            <a:lvl1pPr indent="-228600" lvl="0" marL="457200" algn="r">
              <a:lnSpc>
                <a:spcPct val="100000"/>
              </a:lnSpc>
              <a:spcBef>
                <a:spcPts val="0"/>
              </a:spcBef>
              <a:spcAft>
                <a:spcPts val="0"/>
              </a:spcAft>
              <a:buClr>
                <a:schemeClr val="dk2"/>
              </a:buClr>
              <a:buSzPts val="2400"/>
              <a:buFont typeface="DM Sans"/>
              <a:buNone/>
              <a:defRPr b="1" sz="2400" cap="none">
                <a:solidFill>
                  <a:schemeClr val="dk2"/>
                </a:solidFill>
                <a:latin typeface="DM Sans"/>
                <a:ea typeface="DM Sans"/>
                <a:cs typeface="DM Sans"/>
                <a:sym typeface="DM Sans"/>
              </a:defRPr>
            </a:lvl1pPr>
            <a:lvl2pPr indent="-342900" lvl="1" marL="914400" algn="l">
              <a:lnSpc>
                <a:spcPct val="90000"/>
              </a:lnSpc>
              <a:spcBef>
                <a:spcPts val="4500"/>
              </a:spcBef>
              <a:spcAft>
                <a:spcPts val="0"/>
              </a:spcAft>
              <a:buSzPts val="1800"/>
              <a:buChar char="•"/>
              <a:defRPr/>
            </a:lvl2pPr>
            <a:lvl3pPr indent="-342900" lvl="2" marL="1371600" algn="l">
              <a:lnSpc>
                <a:spcPct val="90000"/>
              </a:lnSpc>
              <a:spcBef>
                <a:spcPts val="4500"/>
              </a:spcBef>
              <a:spcAft>
                <a:spcPts val="0"/>
              </a:spcAft>
              <a:buSzPts val="1800"/>
              <a:buChar char="•"/>
              <a:defRPr/>
            </a:lvl3pPr>
            <a:lvl4pPr indent="-342900" lvl="3" marL="1828800" algn="l">
              <a:lnSpc>
                <a:spcPct val="90000"/>
              </a:lnSpc>
              <a:spcBef>
                <a:spcPts val="4500"/>
              </a:spcBef>
              <a:spcAft>
                <a:spcPts val="0"/>
              </a:spcAft>
              <a:buSzPts val="1800"/>
              <a:buChar char="•"/>
              <a:defRPr/>
            </a:lvl4pPr>
            <a:lvl5pPr indent="-342900" lvl="4" marL="2286000" algn="l">
              <a:lnSpc>
                <a:spcPct val="90000"/>
              </a:lnSpc>
              <a:spcBef>
                <a:spcPts val="4500"/>
              </a:spcBef>
              <a:spcAft>
                <a:spcPts val="0"/>
              </a:spcAft>
              <a:buSzPts val="1800"/>
              <a:buChar char="•"/>
              <a:defRPr/>
            </a:lvl5pPr>
            <a:lvl6pPr indent="-342900" lvl="5" marL="2743200" algn="l">
              <a:lnSpc>
                <a:spcPct val="90000"/>
              </a:lnSpc>
              <a:spcBef>
                <a:spcPts val="4500"/>
              </a:spcBef>
              <a:spcAft>
                <a:spcPts val="0"/>
              </a:spcAft>
              <a:buSzPts val="1800"/>
              <a:buChar char="•"/>
              <a:defRPr/>
            </a:lvl6pPr>
            <a:lvl7pPr indent="-342900" lvl="6" marL="3200400" algn="l">
              <a:lnSpc>
                <a:spcPct val="90000"/>
              </a:lnSpc>
              <a:spcBef>
                <a:spcPts val="4500"/>
              </a:spcBef>
              <a:spcAft>
                <a:spcPts val="0"/>
              </a:spcAft>
              <a:buSzPts val="1800"/>
              <a:buChar char="•"/>
              <a:defRPr/>
            </a:lvl7pPr>
            <a:lvl8pPr indent="-342900" lvl="7" marL="3657600" algn="l">
              <a:lnSpc>
                <a:spcPct val="90000"/>
              </a:lnSpc>
              <a:spcBef>
                <a:spcPts val="4500"/>
              </a:spcBef>
              <a:spcAft>
                <a:spcPts val="0"/>
              </a:spcAft>
              <a:buSzPts val="1800"/>
              <a:buChar char="•"/>
              <a:defRPr/>
            </a:lvl8pPr>
            <a:lvl9pPr indent="-342900" lvl="8" marL="4114800" algn="l">
              <a:lnSpc>
                <a:spcPct val="90000"/>
              </a:lnSpc>
              <a:spcBef>
                <a:spcPts val="4500"/>
              </a:spcBef>
              <a:spcAft>
                <a:spcPts val="0"/>
              </a:spcAft>
              <a:buSzPts val="1800"/>
              <a:buChar char="•"/>
              <a:defRPr/>
            </a:lvl9pPr>
          </a:lstStyle>
          <a:p/>
        </p:txBody>
      </p:sp>
      <p:sp>
        <p:nvSpPr>
          <p:cNvPr id="22" name="Google Shape;22;p12"/>
          <p:cNvSpPr/>
          <p:nvPr/>
        </p:nvSpPr>
        <p:spPr>
          <a:xfrm>
            <a:off x="4627418" y="13372245"/>
            <a:ext cx="15267709" cy="271869"/>
          </a:xfrm>
          <a:prstGeom prst="rect">
            <a:avLst/>
          </a:prstGeom>
          <a:solidFill>
            <a:srgbClr val="242B53"/>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chemeClr val="lt1"/>
              </a:buClr>
              <a:buSzPts val="1100"/>
              <a:buFont typeface="DM Sans"/>
              <a:buNone/>
            </a:pPr>
            <a:r>
              <a:rPr b="0" i="0" lang="en-IN" sz="1100" u="none" cap="none" strike="noStrike">
                <a:solidFill>
                  <a:schemeClr val="lt1"/>
                </a:solidFill>
                <a:latin typeface="DM Sans"/>
                <a:ea typeface="DM Sans"/>
                <a:cs typeface="DM Sans"/>
                <a:sym typeface="DM Sans"/>
              </a:rPr>
              <a:t>Confidential: The content of this presentation is proprietary and confidential information of Eppix Esolution Ltd. (Eppix). It is not intended to be distributed to any third party without written consent of Eppix.</a:t>
            </a:r>
            <a:endParaRPr b="0" i="0" sz="1100" u="none" cap="none" strike="noStrike">
              <a:solidFill>
                <a:schemeClr val="lt1"/>
              </a:solidFill>
              <a:latin typeface="DM Sans"/>
              <a:ea typeface="DM Sans"/>
              <a:cs typeface="DM Sans"/>
              <a:sym typeface="DM Sa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howMasterSp="0">
  <p:cSld name="1_Title">
    <p:bg>
      <p:bgPr>
        <a:solidFill>
          <a:schemeClr val="lt2"/>
        </a:solidFill>
      </p:bgPr>
    </p:bg>
    <p:spTree>
      <p:nvGrpSpPr>
        <p:cNvPr id="23" name="Shape 23"/>
        <p:cNvGrpSpPr/>
        <p:nvPr/>
      </p:nvGrpSpPr>
      <p:grpSpPr>
        <a:xfrm>
          <a:off x="0" y="0"/>
          <a:ext cx="0" cy="0"/>
          <a:chOff x="0" y="0"/>
          <a:chExt cx="0" cy="0"/>
        </a:xfrm>
      </p:grpSpPr>
      <p:sp>
        <p:nvSpPr>
          <p:cNvPr id="24" name="Google Shape;24;p13"/>
          <p:cNvSpPr/>
          <p:nvPr/>
        </p:nvSpPr>
        <p:spPr>
          <a:xfrm>
            <a:off x="1153971" y="-38910"/>
            <a:ext cx="3593127" cy="5054854"/>
          </a:xfrm>
          <a:prstGeom prst="rect">
            <a:avLst/>
          </a:prstGeom>
          <a:solidFill>
            <a:schemeClr val="dk1"/>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DM Sans"/>
              <a:buNone/>
            </a:pPr>
            <a:r>
              <a:t/>
            </a:r>
            <a:endParaRPr b="0" i="0" sz="3200" u="none" cap="none" strike="noStrike">
              <a:solidFill>
                <a:srgbClr val="FFFFFF"/>
              </a:solidFill>
              <a:latin typeface="DM Sans Medium"/>
              <a:ea typeface="DM Sans Medium"/>
              <a:cs typeface="DM Sans Medium"/>
              <a:sym typeface="DM Sans Medium"/>
            </a:endParaRPr>
          </a:p>
        </p:txBody>
      </p:sp>
      <p:sp>
        <p:nvSpPr>
          <p:cNvPr id="25" name="Google Shape;25;p13"/>
          <p:cNvSpPr txBox="1"/>
          <p:nvPr>
            <p:ph idx="1" type="body"/>
          </p:nvPr>
        </p:nvSpPr>
        <p:spPr>
          <a:xfrm>
            <a:off x="1201340" y="11847162"/>
            <a:ext cx="21971003" cy="636979"/>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0"/>
              </a:spcBef>
              <a:spcAft>
                <a:spcPts val="0"/>
              </a:spcAft>
              <a:buClr>
                <a:schemeClr val="dk2"/>
              </a:buClr>
              <a:buSzPts val="3350"/>
              <a:buFont typeface="DM Sans"/>
              <a:buNone/>
              <a:defRPr b="1" sz="3350">
                <a:solidFill>
                  <a:schemeClr val="dk2"/>
                </a:solidFill>
                <a:latin typeface="DM Sans"/>
                <a:ea typeface="DM Sans"/>
                <a:cs typeface="DM Sans"/>
                <a:sym typeface="DM Sans"/>
              </a:defRPr>
            </a:lvl1pPr>
            <a:lvl2pPr indent="-342900" lvl="1" marL="914400" algn="l">
              <a:lnSpc>
                <a:spcPct val="90000"/>
              </a:lnSpc>
              <a:spcBef>
                <a:spcPts val="4500"/>
              </a:spcBef>
              <a:spcAft>
                <a:spcPts val="0"/>
              </a:spcAft>
              <a:buSzPts val="1800"/>
              <a:buChar char="•"/>
              <a:defRPr/>
            </a:lvl2pPr>
            <a:lvl3pPr indent="-342900" lvl="2" marL="1371600" algn="l">
              <a:lnSpc>
                <a:spcPct val="90000"/>
              </a:lnSpc>
              <a:spcBef>
                <a:spcPts val="4500"/>
              </a:spcBef>
              <a:spcAft>
                <a:spcPts val="0"/>
              </a:spcAft>
              <a:buSzPts val="1800"/>
              <a:buChar char="•"/>
              <a:defRPr/>
            </a:lvl3pPr>
            <a:lvl4pPr indent="-342900" lvl="3" marL="1828800" algn="l">
              <a:lnSpc>
                <a:spcPct val="90000"/>
              </a:lnSpc>
              <a:spcBef>
                <a:spcPts val="4500"/>
              </a:spcBef>
              <a:spcAft>
                <a:spcPts val="0"/>
              </a:spcAft>
              <a:buSzPts val="1800"/>
              <a:buChar char="•"/>
              <a:defRPr/>
            </a:lvl4pPr>
            <a:lvl5pPr indent="-342900" lvl="4" marL="2286000" algn="l">
              <a:lnSpc>
                <a:spcPct val="90000"/>
              </a:lnSpc>
              <a:spcBef>
                <a:spcPts val="4500"/>
              </a:spcBef>
              <a:spcAft>
                <a:spcPts val="0"/>
              </a:spcAft>
              <a:buSzPts val="1800"/>
              <a:buChar char="•"/>
              <a:defRPr/>
            </a:lvl5pPr>
            <a:lvl6pPr indent="-342900" lvl="5" marL="2743200" algn="l">
              <a:lnSpc>
                <a:spcPct val="90000"/>
              </a:lnSpc>
              <a:spcBef>
                <a:spcPts val="4500"/>
              </a:spcBef>
              <a:spcAft>
                <a:spcPts val="0"/>
              </a:spcAft>
              <a:buSzPts val="1800"/>
              <a:buChar char="•"/>
              <a:defRPr/>
            </a:lvl6pPr>
            <a:lvl7pPr indent="-342900" lvl="6" marL="3200400" algn="l">
              <a:lnSpc>
                <a:spcPct val="90000"/>
              </a:lnSpc>
              <a:spcBef>
                <a:spcPts val="4500"/>
              </a:spcBef>
              <a:spcAft>
                <a:spcPts val="0"/>
              </a:spcAft>
              <a:buSzPts val="1800"/>
              <a:buChar char="•"/>
              <a:defRPr/>
            </a:lvl7pPr>
            <a:lvl8pPr indent="-342900" lvl="7" marL="3657600" algn="l">
              <a:lnSpc>
                <a:spcPct val="90000"/>
              </a:lnSpc>
              <a:spcBef>
                <a:spcPts val="4500"/>
              </a:spcBef>
              <a:spcAft>
                <a:spcPts val="0"/>
              </a:spcAft>
              <a:buSzPts val="1800"/>
              <a:buChar char="•"/>
              <a:defRPr/>
            </a:lvl8pPr>
            <a:lvl9pPr indent="-342900" lvl="8" marL="4114800" algn="l">
              <a:lnSpc>
                <a:spcPct val="90000"/>
              </a:lnSpc>
              <a:spcBef>
                <a:spcPts val="4500"/>
              </a:spcBef>
              <a:spcAft>
                <a:spcPts val="0"/>
              </a:spcAft>
              <a:buSzPts val="1800"/>
              <a:buChar char="•"/>
              <a:defRPr/>
            </a:lvl9pPr>
          </a:lstStyle>
          <a:p/>
        </p:txBody>
      </p:sp>
      <p:sp>
        <p:nvSpPr>
          <p:cNvPr id="26" name="Google Shape;26;p13"/>
          <p:cNvSpPr txBox="1"/>
          <p:nvPr>
            <p:ph type="title"/>
          </p:nvPr>
        </p:nvSpPr>
        <p:spPr>
          <a:xfrm>
            <a:off x="1201340" y="5054854"/>
            <a:ext cx="21971004" cy="3595412"/>
          </a:xfrm>
          <a:prstGeom prst="rect">
            <a:avLst/>
          </a:prstGeom>
          <a:noFill/>
          <a:ln>
            <a:noFill/>
          </a:ln>
        </p:spPr>
        <p:txBody>
          <a:bodyPr anchorCtr="0" anchor="b" bIns="45700" lIns="91425" spcFirstLastPara="1" rIns="91425" wrap="square" tIns="45700">
            <a:normAutofit/>
          </a:bodyPr>
          <a:lstStyle>
            <a:lvl1pPr lvl="0" algn="l">
              <a:lnSpc>
                <a:spcPct val="80000"/>
              </a:lnSpc>
              <a:spcBef>
                <a:spcPts val="0"/>
              </a:spcBef>
              <a:spcAft>
                <a:spcPts val="0"/>
              </a:spcAft>
              <a:buClr>
                <a:schemeClr val="dk1"/>
              </a:buClr>
              <a:buSzPts val="11600"/>
              <a:buFont typeface="DM Sans"/>
              <a:buNone/>
              <a:defRPr sz="11600">
                <a:solidFill>
                  <a:schemeClr val="dk1"/>
                </a:solidFill>
              </a:defRPr>
            </a:lvl1pPr>
            <a:lvl2pPr lvl="1" algn="l">
              <a:lnSpc>
                <a:spcPct val="80000"/>
              </a:lnSpc>
              <a:spcBef>
                <a:spcPts val="0"/>
              </a:spcBef>
              <a:spcAft>
                <a:spcPts val="0"/>
              </a:spcAft>
              <a:buClr>
                <a:srgbClr val="8A0606"/>
              </a:buClr>
              <a:buSzPts val="1800"/>
              <a:buNone/>
              <a:defRPr/>
            </a:lvl2pPr>
            <a:lvl3pPr lvl="2" algn="l">
              <a:lnSpc>
                <a:spcPct val="80000"/>
              </a:lnSpc>
              <a:spcBef>
                <a:spcPts val="0"/>
              </a:spcBef>
              <a:spcAft>
                <a:spcPts val="0"/>
              </a:spcAft>
              <a:buClr>
                <a:srgbClr val="8A0606"/>
              </a:buClr>
              <a:buSzPts val="1800"/>
              <a:buNone/>
              <a:defRPr/>
            </a:lvl3pPr>
            <a:lvl4pPr lvl="3" algn="l">
              <a:lnSpc>
                <a:spcPct val="80000"/>
              </a:lnSpc>
              <a:spcBef>
                <a:spcPts val="0"/>
              </a:spcBef>
              <a:spcAft>
                <a:spcPts val="0"/>
              </a:spcAft>
              <a:buClr>
                <a:srgbClr val="8A0606"/>
              </a:buClr>
              <a:buSzPts val="1800"/>
              <a:buNone/>
              <a:defRPr/>
            </a:lvl4pPr>
            <a:lvl5pPr lvl="4" algn="l">
              <a:lnSpc>
                <a:spcPct val="80000"/>
              </a:lnSpc>
              <a:spcBef>
                <a:spcPts val="0"/>
              </a:spcBef>
              <a:spcAft>
                <a:spcPts val="0"/>
              </a:spcAft>
              <a:buClr>
                <a:srgbClr val="8A0606"/>
              </a:buClr>
              <a:buSzPts val="1800"/>
              <a:buNone/>
              <a:defRPr/>
            </a:lvl5pPr>
            <a:lvl6pPr lvl="5" algn="l">
              <a:lnSpc>
                <a:spcPct val="80000"/>
              </a:lnSpc>
              <a:spcBef>
                <a:spcPts val="0"/>
              </a:spcBef>
              <a:spcAft>
                <a:spcPts val="0"/>
              </a:spcAft>
              <a:buClr>
                <a:srgbClr val="8A0606"/>
              </a:buClr>
              <a:buSzPts val="1800"/>
              <a:buNone/>
              <a:defRPr/>
            </a:lvl6pPr>
            <a:lvl7pPr lvl="6" algn="l">
              <a:lnSpc>
                <a:spcPct val="80000"/>
              </a:lnSpc>
              <a:spcBef>
                <a:spcPts val="0"/>
              </a:spcBef>
              <a:spcAft>
                <a:spcPts val="0"/>
              </a:spcAft>
              <a:buClr>
                <a:srgbClr val="8A0606"/>
              </a:buClr>
              <a:buSzPts val="1800"/>
              <a:buNone/>
              <a:defRPr/>
            </a:lvl7pPr>
            <a:lvl8pPr lvl="7" algn="l">
              <a:lnSpc>
                <a:spcPct val="80000"/>
              </a:lnSpc>
              <a:spcBef>
                <a:spcPts val="0"/>
              </a:spcBef>
              <a:spcAft>
                <a:spcPts val="0"/>
              </a:spcAft>
              <a:buClr>
                <a:srgbClr val="8A0606"/>
              </a:buClr>
              <a:buSzPts val="1800"/>
              <a:buNone/>
              <a:defRPr/>
            </a:lvl8pPr>
            <a:lvl9pPr lvl="8" algn="l">
              <a:lnSpc>
                <a:spcPct val="80000"/>
              </a:lnSpc>
              <a:spcBef>
                <a:spcPts val="0"/>
              </a:spcBef>
              <a:spcAft>
                <a:spcPts val="0"/>
              </a:spcAft>
              <a:buClr>
                <a:srgbClr val="8A0606"/>
              </a:buClr>
              <a:buSzPts val="1800"/>
              <a:buNone/>
              <a:defRPr/>
            </a:lvl9pPr>
          </a:lstStyle>
          <a:p/>
        </p:txBody>
      </p:sp>
      <p:sp>
        <p:nvSpPr>
          <p:cNvPr id="27" name="Google Shape;27;p13"/>
          <p:cNvSpPr txBox="1"/>
          <p:nvPr>
            <p:ph idx="2" type="body"/>
          </p:nvPr>
        </p:nvSpPr>
        <p:spPr>
          <a:xfrm>
            <a:off x="1201342" y="8893256"/>
            <a:ext cx="21971001" cy="2270281"/>
          </a:xfrm>
          <a:prstGeom prst="rect">
            <a:avLst/>
          </a:prstGeom>
          <a:noFill/>
          <a:ln>
            <a:noFill/>
          </a:ln>
        </p:spPr>
        <p:txBody>
          <a:bodyPr anchorCtr="0" anchor="t" bIns="50800" lIns="50800" spcFirstLastPara="1" rIns="50800" wrap="square" tIns="50800">
            <a:noAutofit/>
          </a:bodyPr>
          <a:lstStyle>
            <a:lvl1pPr indent="-228600" lvl="0" marL="457200" algn="l">
              <a:lnSpc>
                <a:spcPct val="100000"/>
              </a:lnSpc>
              <a:spcBef>
                <a:spcPts val="0"/>
              </a:spcBef>
              <a:spcAft>
                <a:spcPts val="0"/>
              </a:spcAft>
              <a:buClr>
                <a:srgbClr val="2861F4"/>
              </a:buClr>
              <a:buSzPts val="5500"/>
              <a:buFont typeface="DM Sans"/>
              <a:buNone/>
              <a:defRPr b="1" sz="5500">
                <a:solidFill>
                  <a:srgbClr val="2861F4"/>
                </a:solidFill>
                <a:latin typeface="DM Sans"/>
                <a:ea typeface="DM Sans"/>
                <a:cs typeface="DM Sans"/>
                <a:sym typeface="DM Sans"/>
              </a:defRPr>
            </a:lvl1pPr>
            <a:lvl2pPr indent="-228600" lvl="1" marL="914400" algn="l">
              <a:lnSpc>
                <a:spcPct val="100000"/>
              </a:lnSpc>
              <a:spcBef>
                <a:spcPts val="0"/>
              </a:spcBef>
              <a:spcAft>
                <a:spcPts val="0"/>
              </a:spcAft>
              <a:buClr>
                <a:srgbClr val="2861F4"/>
              </a:buClr>
              <a:buSzPts val="5500"/>
              <a:buFont typeface="DM Sans"/>
              <a:buNone/>
              <a:defRPr b="1" sz="5500">
                <a:solidFill>
                  <a:srgbClr val="2861F4"/>
                </a:solidFill>
                <a:latin typeface="DM Sans"/>
                <a:ea typeface="DM Sans"/>
                <a:cs typeface="DM Sans"/>
                <a:sym typeface="DM Sans"/>
              </a:defRPr>
            </a:lvl2pPr>
            <a:lvl3pPr indent="-228600" lvl="2" marL="1371600" algn="l">
              <a:lnSpc>
                <a:spcPct val="100000"/>
              </a:lnSpc>
              <a:spcBef>
                <a:spcPts val="0"/>
              </a:spcBef>
              <a:spcAft>
                <a:spcPts val="0"/>
              </a:spcAft>
              <a:buClr>
                <a:srgbClr val="2861F4"/>
              </a:buClr>
              <a:buSzPts val="5500"/>
              <a:buFont typeface="DM Sans"/>
              <a:buNone/>
              <a:defRPr b="1" sz="5500">
                <a:solidFill>
                  <a:srgbClr val="2861F4"/>
                </a:solidFill>
                <a:latin typeface="DM Sans"/>
                <a:ea typeface="DM Sans"/>
                <a:cs typeface="DM Sans"/>
                <a:sym typeface="DM Sans"/>
              </a:defRPr>
            </a:lvl3pPr>
            <a:lvl4pPr indent="-228600" lvl="3" marL="1828800" algn="l">
              <a:lnSpc>
                <a:spcPct val="100000"/>
              </a:lnSpc>
              <a:spcBef>
                <a:spcPts val="0"/>
              </a:spcBef>
              <a:spcAft>
                <a:spcPts val="0"/>
              </a:spcAft>
              <a:buClr>
                <a:srgbClr val="2861F4"/>
              </a:buClr>
              <a:buSzPts val="5500"/>
              <a:buFont typeface="DM Sans"/>
              <a:buNone/>
              <a:defRPr b="1" sz="5500">
                <a:solidFill>
                  <a:srgbClr val="2861F4"/>
                </a:solidFill>
                <a:latin typeface="DM Sans"/>
                <a:ea typeface="DM Sans"/>
                <a:cs typeface="DM Sans"/>
                <a:sym typeface="DM Sans"/>
              </a:defRPr>
            </a:lvl4pPr>
            <a:lvl5pPr indent="-228600" lvl="4" marL="2286000" algn="l">
              <a:lnSpc>
                <a:spcPct val="100000"/>
              </a:lnSpc>
              <a:spcBef>
                <a:spcPts val="0"/>
              </a:spcBef>
              <a:spcAft>
                <a:spcPts val="0"/>
              </a:spcAft>
              <a:buClr>
                <a:srgbClr val="2861F4"/>
              </a:buClr>
              <a:buSzPts val="5500"/>
              <a:buFont typeface="DM Sans"/>
              <a:buNone/>
              <a:defRPr b="1" sz="5500">
                <a:solidFill>
                  <a:srgbClr val="2861F4"/>
                </a:solidFill>
                <a:latin typeface="DM Sans"/>
                <a:ea typeface="DM Sans"/>
                <a:cs typeface="DM Sans"/>
                <a:sym typeface="DM Sans"/>
              </a:defRPr>
            </a:lvl5pPr>
            <a:lvl6pPr indent="-342900" lvl="5" marL="2743200" algn="l">
              <a:lnSpc>
                <a:spcPct val="90000"/>
              </a:lnSpc>
              <a:spcBef>
                <a:spcPts val="4500"/>
              </a:spcBef>
              <a:spcAft>
                <a:spcPts val="0"/>
              </a:spcAft>
              <a:buSzPts val="1800"/>
              <a:buChar char="•"/>
              <a:defRPr/>
            </a:lvl6pPr>
            <a:lvl7pPr indent="-342900" lvl="6" marL="3200400" algn="l">
              <a:lnSpc>
                <a:spcPct val="90000"/>
              </a:lnSpc>
              <a:spcBef>
                <a:spcPts val="4500"/>
              </a:spcBef>
              <a:spcAft>
                <a:spcPts val="0"/>
              </a:spcAft>
              <a:buSzPts val="1800"/>
              <a:buChar char="•"/>
              <a:defRPr/>
            </a:lvl7pPr>
            <a:lvl8pPr indent="-342900" lvl="7" marL="3657600" algn="l">
              <a:lnSpc>
                <a:spcPct val="90000"/>
              </a:lnSpc>
              <a:spcBef>
                <a:spcPts val="4500"/>
              </a:spcBef>
              <a:spcAft>
                <a:spcPts val="0"/>
              </a:spcAft>
              <a:buSzPts val="1800"/>
              <a:buChar char="•"/>
              <a:defRPr/>
            </a:lvl8pPr>
            <a:lvl9pPr indent="-342900" lvl="8" marL="4114800" algn="l">
              <a:lnSpc>
                <a:spcPct val="90000"/>
              </a:lnSpc>
              <a:spcBef>
                <a:spcPts val="4500"/>
              </a:spcBef>
              <a:spcAft>
                <a:spcPts val="0"/>
              </a:spcAft>
              <a:buSzPts val="1800"/>
              <a:buChar char="•"/>
              <a:defRPr/>
            </a:lvl9pPr>
          </a:lstStyle>
          <a:p/>
        </p:txBody>
      </p:sp>
      <p:sp>
        <p:nvSpPr>
          <p:cNvPr id="28" name="Google Shape;28;p13"/>
          <p:cNvSpPr txBox="1"/>
          <p:nvPr>
            <p:ph idx="12" type="sldNum"/>
          </p:nvPr>
        </p:nvSpPr>
        <p:spPr>
          <a:xfrm>
            <a:off x="23785033" y="12532182"/>
            <a:ext cx="341758" cy="406401"/>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1pPr>
            <a:lvl2pPr indent="0" lvl="1"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2pPr>
            <a:lvl3pPr indent="0" lvl="2"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3pPr>
            <a:lvl4pPr indent="0" lvl="3"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4pPr>
            <a:lvl5pPr indent="0" lvl="4"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5pPr>
            <a:lvl6pPr indent="0" lvl="5"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6pPr>
            <a:lvl7pPr indent="0" lvl="6"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7pPr>
            <a:lvl8pPr indent="0" lvl="7"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8pPr>
            <a:lvl9pPr indent="0" lvl="8"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INTRO" showMasterSp="0">
  <p:cSld name="1_INTRO">
    <p:bg>
      <p:bgPr>
        <a:solidFill>
          <a:schemeClr val="lt2"/>
        </a:solidFill>
      </p:bgPr>
    </p:bg>
    <p:spTree>
      <p:nvGrpSpPr>
        <p:cNvPr id="29" name="Shape 29"/>
        <p:cNvGrpSpPr/>
        <p:nvPr/>
      </p:nvGrpSpPr>
      <p:grpSpPr>
        <a:xfrm>
          <a:off x="0" y="0"/>
          <a:ext cx="0" cy="0"/>
          <a:chOff x="0" y="0"/>
          <a:chExt cx="0" cy="0"/>
        </a:xfrm>
      </p:grpSpPr>
      <p:sp>
        <p:nvSpPr>
          <p:cNvPr id="30" name="Google Shape;30;p14"/>
          <p:cNvSpPr/>
          <p:nvPr/>
        </p:nvSpPr>
        <p:spPr>
          <a:xfrm>
            <a:off x="0" y="0"/>
            <a:ext cx="6451967" cy="13716000"/>
          </a:xfrm>
          <a:prstGeom prst="rect">
            <a:avLst/>
          </a:prstGeom>
          <a:solidFill>
            <a:schemeClr val="dk1"/>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DM Sans"/>
              <a:buNone/>
            </a:pPr>
            <a:r>
              <a:t/>
            </a:r>
            <a:endParaRPr b="0" i="0" sz="3200" u="none" cap="none" strike="noStrike">
              <a:solidFill>
                <a:srgbClr val="FFFFFF"/>
              </a:solidFill>
              <a:latin typeface="DM Sans Medium"/>
              <a:ea typeface="DM Sans Medium"/>
              <a:cs typeface="DM Sans Medium"/>
              <a:sym typeface="DM Sans Medium"/>
            </a:endParaRPr>
          </a:p>
        </p:txBody>
      </p:sp>
      <p:sp>
        <p:nvSpPr>
          <p:cNvPr id="31" name="Google Shape;31;p14"/>
          <p:cNvSpPr txBox="1"/>
          <p:nvPr>
            <p:ph idx="1" type="body"/>
          </p:nvPr>
        </p:nvSpPr>
        <p:spPr>
          <a:xfrm>
            <a:off x="7373044" y="8942598"/>
            <a:ext cx="15530715" cy="636979"/>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0"/>
              </a:spcBef>
              <a:spcAft>
                <a:spcPts val="0"/>
              </a:spcAft>
              <a:buClr>
                <a:schemeClr val="dk2"/>
              </a:buClr>
              <a:buSzPts val="3350"/>
              <a:buFont typeface="DM Sans"/>
              <a:buNone/>
              <a:defRPr b="1" sz="3350">
                <a:solidFill>
                  <a:schemeClr val="dk2"/>
                </a:solidFill>
                <a:latin typeface="DM Sans"/>
                <a:ea typeface="DM Sans"/>
                <a:cs typeface="DM Sans"/>
                <a:sym typeface="DM Sans"/>
              </a:defRPr>
            </a:lvl1pPr>
            <a:lvl2pPr indent="-342900" lvl="1" marL="914400" algn="l">
              <a:lnSpc>
                <a:spcPct val="90000"/>
              </a:lnSpc>
              <a:spcBef>
                <a:spcPts val="4500"/>
              </a:spcBef>
              <a:spcAft>
                <a:spcPts val="0"/>
              </a:spcAft>
              <a:buSzPts val="1800"/>
              <a:buChar char="•"/>
              <a:defRPr/>
            </a:lvl2pPr>
            <a:lvl3pPr indent="-342900" lvl="2" marL="1371600" algn="l">
              <a:lnSpc>
                <a:spcPct val="90000"/>
              </a:lnSpc>
              <a:spcBef>
                <a:spcPts val="4500"/>
              </a:spcBef>
              <a:spcAft>
                <a:spcPts val="0"/>
              </a:spcAft>
              <a:buSzPts val="1800"/>
              <a:buChar char="•"/>
              <a:defRPr/>
            </a:lvl3pPr>
            <a:lvl4pPr indent="-342900" lvl="3" marL="1828800" algn="l">
              <a:lnSpc>
                <a:spcPct val="90000"/>
              </a:lnSpc>
              <a:spcBef>
                <a:spcPts val="4500"/>
              </a:spcBef>
              <a:spcAft>
                <a:spcPts val="0"/>
              </a:spcAft>
              <a:buSzPts val="1800"/>
              <a:buChar char="•"/>
              <a:defRPr/>
            </a:lvl4pPr>
            <a:lvl5pPr indent="-342900" lvl="4" marL="2286000" algn="l">
              <a:lnSpc>
                <a:spcPct val="90000"/>
              </a:lnSpc>
              <a:spcBef>
                <a:spcPts val="4500"/>
              </a:spcBef>
              <a:spcAft>
                <a:spcPts val="0"/>
              </a:spcAft>
              <a:buSzPts val="1800"/>
              <a:buChar char="•"/>
              <a:defRPr/>
            </a:lvl5pPr>
            <a:lvl6pPr indent="-342900" lvl="5" marL="2743200" algn="l">
              <a:lnSpc>
                <a:spcPct val="90000"/>
              </a:lnSpc>
              <a:spcBef>
                <a:spcPts val="4500"/>
              </a:spcBef>
              <a:spcAft>
                <a:spcPts val="0"/>
              </a:spcAft>
              <a:buSzPts val="1800"/>
              <a:buChar char="•"/>
              <a:defRPr/>
            </a:lvl6pPr>
            <a:lvl7pPr indent="-342900" lvl="6" marL="3200400" algn="l">
              <a:lnSpc>
                <a:spcPct val="90000"/>
              </a:lnSpc>
              <a:spcBef>
                <a:spcPts val="4500"/>
              </a:spcBef>
              <a:spcAft>
                <a:spcPts val="0"/>
              </a:spcAft>
              <a:buSzPts val="1800"/>
              <a:buChar char="•"/>
              <a:defRPr/>
            </a:lvl7pPr>
            <a:lvl8pPr indent="-342900" lvl="7" marL="3657600" algn="l">
              <a:lnSpc>
                <a:spcPct val="90000"/>
              </a:lnSpc>
              <a:spcBef>
                <a:spcPts val="4500"/>
              </a:spcBef>
              <a:spcAft>
                <a:spcPts val="0"/>
              </a:spcAft>
              <a:buSzPts val="1800"/>
              <a:buChar char="•"/>
              <a:defRPr/>
            </a:lvl8pPr>
            <a:lvl9pPr indent="-342900" lvl="8" marL="4114800" algn="l">
              <a:lnSpc>
                <a:spcPct val="90000"/>
              </a:lnSpc>
              <a:spcBef>
                <a:spcPts val="4500"/>
              </a:spcBef>
              <a:spcAft>
                <a:spcPts val="0"/>
              </a:spcAft>
              <a:buSzPts val="1800"/>
              <a:buChar char="•"/>
              <a:defRPr/>
            </a:lvl9pPr>
          </a:lstStyle>
          <a:p/>
        </p:txBody>
      </p:sp>
      <p:sp>
        <p:nvSpPr>
          <p:cNvPr id="32" name="Google Shape;32;p14"/>
          <p:cNvSpPr txBox="1"/>
          <p:nvPr>
            <p:ph type="title"/>
          </p:nvPr>
        </p:nvSpPr>
        <p:spPr>
          <a:xfrm>
            <a:off x="7373044" y="4155438"/>
            <a:ext cx="15347267" cy="4648201"/>
          </a:xfrm>
          <a:prstGeom prst="rect">
            <a:avLst/>
          </a:prstGeom>
          <a:noFill/>
          <a:ln>
            <a:noFill/>
          </a:ln>
        </p:spPr>
        <p:txBody>
          <a:bodyPr anchorCtr="0" anchor="b" bIns="45700" lIns="91425" spcFirstLastPara="1" rIns="91425" wrap="square" tIns="45700">
            <a:normAutofit/>
          </a:bodyPr>
          <a:lstStyle>
            <a:lvl1pPr lvl="0" algn="l">
              <a:lnSpc>
                <a:spcPct val="80000"/>
              </a:lnSpc>
              <a:spcBef>
                <a:spcPts val="0"/>
              </a:spcBef>
              <a:spcAft>
                <a:spcPts val="0"/>
              </a:spcAft>
              <a:buClr>
                <a:schemeClr val="dk1"/>
              </a:buClr>
              <a:buSzPts val="11600"/>
              <a:buFont typeface="DM Sans"/>
              <a:buNone/>
              <a:defRPr sz="11600">
                <a:solidFill>
                  <a:schemeClr val="dk1"/>
                </a:solidFill>
              </a:defRPr>
            </a:lvl1pPr>
            <a:lvl2pPr lvl="1" algn="l">
              <a:lnSpc>
                <a:spcPct val="80000"/>
              </a:lnSpc>
              <a:spcBef>
                <a:spcPts val="0"/>
              </a:spcBef>
              <a:spcAft>
                <a:spcPts val="0"/>
              </a:spcAft>
              <a:buClr>
                <a:srgbClr val="8A0606"/>
              </a:buClr>
              <a:buSzPts val="1800"/>
              <a:buNone/>
              <a:defRPr/>
            </a:lvl2pPr>
            <a:lvl3pPr lvl="2" algn="l">
              <a:lnSpc>
                <a:spcPct val="80000"/>
              </a:lnSpc>
              <a:spcBef>
                <a:spcPts val="0"/>
              </a:spcBef>
              <a:spcAft>
                <a:spcPts val="0"/>
              </a:spcAft>
              <a:buClr>
                <a:srgbClr val="8A0606"/>
              </a:buClr>
              <a:buSzPts val="1800"/>
              <a:buNone/>
              <a:defRPr/>
            </a:lvl3pPr>
            <a:lvl4pPr lvl="3" algn="l">
              <a:lnSpc>
                <a:spcPct val="80000"/>
              </a:lnSpc>
              <a:spcBef>
                <a:spcPts val="0"/>
              </a:spcBef>
              <a:spcAft>
                <a:spcPts val="0"/>
              </a:spcAft>
              <a:buClr>
                <a:srgbClr val="8A0606"/>
              </a:buClr>
              <a:buSzPts val="1800"/>
              <a:buNone/>
              <a:defRPr/>
            </a:lvl4pPr>
            <a:lvl5pPr lvl="4" algn="l">
              <a:lnSpc>
                <a:spcPct val="80000"/>
              </a:lnSpc>
              <a:spcBef>
                <a:spcPts val="0"/>
              </a:spcBef>
              <a:spcAft>
                <a:spcPts val="0"/>
              </a:spcAft>
              <a:buClr>
                <a:srgbClr val="8A0606"/>
              </a:buClr>
              <a:buSzPts val="1800"/>
              <a:buNone/>
              <a:defRPr/>
            </a:lvl5pPr>
            <a:lvl6pPr lvl="5" algn="l">
              <a:lnSpc>
                <a:spcPct val="80000"/>
              </a:lnSpc>
              <a:spcBef>
                <a:spcPts val="0"/>
              </a:spcBef>
              <a:spcAft>
                <a:spcPts val="0"/>
              </a:spcAft>
              <a:buClr>
                <a:srgbClr val="8A0606"/>
              </a:buClr>
              <a:buSzPts val="1800"/>
              <a:buNone/>
              <a:defRPr/>
            </a:lvl6pPr>
            <a:lvl7pPr lvl="6" algn="l">
              <a:lnSpc>
                <a:spcPct val="80000"/>
              </a:lnSpc>
              <a:spcBef>
                <a:spcPts val="0"/>
              </a:spcBef>
              <a:spcAft>
                <a:spcPts val="0"/>
              </a:spcAft>
              <a:buClr>
                <a:srgbClr val="8A0606"/>
              </a:buClr>
              <a:buSzPts val="1800"/>
              <a:buNone/>
              <a:defRPr/>
            </a:lvl7pPr>
            <a:lvl8pPr lvl="7" algn="l">
              <a:lnSpc>
                <a:spcPct val="80000"/>
              </a:lnSpc>
              <a:spcBef>
                <a:spcPts val="0"/>
              </a:spcBef>
              <a:spcAft>
                <a:spcPts val="0"/>
              </a:spcAft>
              <a:buClr>
                <a:srgbClr val="8A0606"/>
              </a:buClr>
              <a:buSzPts val="1800"/>
              <a:buNone/>
              <a:defRPr/>
            </a:lvl8pPr>
            <a:lvl9pPr lvl="8" algn="l">
              <a:lnSpc>
                <a:spcPct val="80000"/>
              </a:lnSpc>
              <a:spcBef>
                <a:spcPts val="0"/>
              </a:spcBef>
              <a:spcAft>
                <a:spcPts val="0"/>
              </a:spcAft>
              <a:buClr>
                <a:srgbClr val="8A0606"/>
              </a:buClr>
              <a:buSzPts val="1800"/>
              <a:buNone/>
              <a:defRPr/>
            </a:lvl9pPr>
          </a:lstStyle>
          <a:p/>
        </p:txBody>
      </p:sp>
      <p:sp>
        <p:nvSpPr>
          <p:cNvPr id="33" name="Google Shape;33;p14"/>
          <p:cNvSpPr txBox="1"/>
          <p:nvPr>
            <p:ph idx="12" type="sldNum"/>
          </p:nvPr>
        </p:nvSpPr>
        <p:spPr>
          <a:xfrm>
            <a:off x="23785033" y="12532182"/>
            <a:ext cx="341758" cy="406401"/>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1pPr>
            <a:lvl2pPr indent="0" lvl="1"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2pPr>
            <a:lvl3pPr indent="0" lvl="2"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3pPr>
            <a:lvl4pPr indent="0" lvl="3"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4pPr>
            <a:lvl5pPr indent="0" lvl="4"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5pPr>
            <a:lvl6pPr indent="0" lvl="5"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6pPr>
            <a:lvl7pPr indent="0" lvl="6"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7pPr>
            <a:lvl8pPr indent="0" lvl="7"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8pPr>
            <a:lvl9pPr indent="0" lvl="8"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p:cSld name="Section">
    <p:bg>
      <p:bgPr>
        <a:solidFill>
          <a:schemeClr val="accent1"/>
        </a:solidFill>
      </p:bgPr>
    </p:bg>
    <p:spTree>
      <p:nvGrpSpPr>
        <p:cNvPr id="34" name="Shape 34"/>
        <p:cNvGrpSpPr/>
        <p:nvPr/>
      </p:nvGrpSpPr>
      <p:grpSpPr>
        <a:xfrm>
          <a:off x="0" y="0"/>
          <a:ext cx="0" cy="0"/>
          <a:chOff x="0" y="0"/>
          <a:chExt cx="0" cy="0"/>
        </a:xfrm>
      </p:grpSpPr>
      <p:sp>
        <p:nvSpPr>
          <p:cNvPr id="35" name="Google Shape;35;p15"/>
          <p:cNvSpPr/>
          <p:nvPr/>
        </p:nvSpPr>
        <p:spPr>
          <a:xfrm>
            <a:off x="-67578" y="-51615"/>
            <a:ext cx="1587659" cy="13819230"/>
          </a:xfrm>
          <a:prstGeom prst="rect">
            <a:avLst/>
          </a:prstGeom>
          <a:solidFill>
            <a:srgbClr val="242C53">
              <a:alpha val="49019"/>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1200"/>
              <a:buFont typeface="DM Sans Medium"/>
              <a:buNone/>
            </a:pPr>
            <a:r>
              <a:t/>
            </a:r>
            <a:endParaRPr b="0" i="0" sz="1200" u="none" cap="none" strike="noStrike">
              <a:solidFill>
                <a:srgbClr val="FFFFFF"/>
              </a:solidFill>
              <a:latin typeface="DM Sans"/>
              <a:ea typeface="DM Sans"/>
              <a:cs typeface="DM Sans"/>
              <a:sym typeface="DM Sans"/>
            </a:endParaRPr>
          </a:p>
        </p:txBody>
      </p:sp>
      <p:pic>
        <p:nvPicPr>
          <p:cNvPr descr="Logo + Wordmark Dark Skin BnW @Small.png" id="36" name="Google Shape;36;p15"/>
          <p:cNvPicPr preferRelativeResize="0"/>
          <p:nvPr/>
        </p:nvPicPr>
        <p:blipFill rotWithShape="1">
          <a:blip r:embed="rId2">
            <a:alphaModFix/>
          </a:blip>
          <a:srcRect b="75" l="0" r="0" t="76"/>
          <a:stretch/>
        </p:blipFill>
        <p:spPr>
          <a:xfrm>
            <a:off x="257209" y="11655360"/>
            <a:ext cx="938086" cy="1283223"/>
          </a:xfrm>
          <a:prstGeom prst="rect">
            <a:avLst/>
          </a:prstGeom>
          <a:noFill/>
          <a:ln>
            <a:noFill/>
          </a:ln>
        </p:spPr>
      </p:pic>
      <p:sp>
        <p:nvSpPr>
          <p:cNvPr id="37" name="Google Shape;37;p15"/>
          <p:cNvSpPr txBox="1"/>
          <p:nvPr>
            <p:ph idx="1" type="body"/>
          </p:nvPr>
        </p:nvSpPr>
        <p:spPr>
          <a:xfrm>
            <a:off x="2336196" y="11609910"/>
            <a:ext cx="20484893" cy="1116952"/>
          </a:xfrm>
          <a:prstGeom prst="rect">
            <a:avLst/>
          </a:prstGeom>
          <a:noFill/>
          <a:ln>
            <a:noFill/>
          </a:ln>
        </p:spPr>
        <p:txBody>
          <a:bodyPr anchorCtr="0" anchor="t" bIns="50800" lIns="50800" spcFirstLastPara="1" rIns="50800" wrap="square" tIns="50800">
            <a:noAutofit/>
          </a:bodyPr>
          <a:lstStyle>
            <a:lvl1pPr indent="-228600" lvl="0" marL="457200" algn="l">
              <a:lnSpc>
                <a:spcPct val="100000"/>
              </a:lnSpc>
              <a:spcBef>
                <a:spcPts val="0"/>
              </a:spcBef>
              <a:spcAft>
                <a:spcPts val="0"/>
              </a:spcAft>
              <a:buClr>
                <a:srgbClr val="FFFFFF"/>
              </a:buClr>
              <a:buSzPts val="5500"/>
              <a:buFont typeface="DM Sans"/>
              <a:buNone/>
              <a:defRPr b="1" sz="5500">
                <a:solidFill>
                  <a:srgbClr val="FFFFFF"/>
                </a:solidFill>
                <a:latin typeface="DM Sans"/>
                <a:ea typeface="DM Sans"/>
                <a:cs typeface="DM Sans"/>
                <a:sym typeface="DM Sans"/>
              </a:defRPr>
            </a:lvl1pPr>
            <a:lvl2pPr indent="-228600" lvl="1" marL="914400" algn="l">
              <a:lnSpc>
                <a:spcPct val="100000"/>
              </a:lnSpc>
              <a:spcBef>
                <a:spcPts val="0"/>
              </a:spcBef>
              <a:spcAft>
                <a:spcPts val="0"/>
              </a:spcAft>
              <a:buClr>
                <a:srgbClr val="FFFFFF"/>
              </a:buClr>
              <a:buSzPts val="5500"/>
              <a:buFont typeface="DM Sans"/>
              <a:buNone/>
              <a:defRPr b="1" sz="5500">
                <a:solidFill>
                  <a:srgbClr val="FFFFFF"/>
                </a:solidFill>
                <a:latin typeface="DM Sans"/>
                <a:ea typeface="DM Sans"/>
                <a:cs typeface="DM Sans"/>
                <a:sym typeface="DM Sans"/>
              </a:defRPr>
            </a:lvl2pPr>
            <a:lvl3pPr indent="-228600" lvl="2" marL="1371600" algn="l">
              <a:lnSpc>
                <a:spcPct val="100000"/>
              </a:lnSpc>
              <a:spcBef>
                <a:spcPts val="0"/>
              </a:spcBef>
              <a:spcAft>
                <a:spcPts val="0"/>
              </a:spcAft>
              <a:buClr>
                <a:srgbClr val="FFFFFF"/>
              </a:buClr>
              <a:buSzPts val="5500"/>
              <a:buFont typeface="DM Sans"/>
              <a:buNone/>
              <a:defRPr b="1" sz="5500">
                <a:solidFill>
                  <a:srgbClr val="FFFFFF"/>
                </a:solidFill>
                <a:latin typeface="DM Sans"/>
                <a:ea typeface="DM Sans"/>
                <a:cs typeface="DM Sans"/>
                <a:sym typeface="DM Sans"/>
              </a:defRPr>
            </a:lvl3pPr>
            <a:lvl4pPr indent="-228600" lvl="3" marL="1828800" algn="l">
              <a:lnSpc>
                <a:spcPct val="100000"/>
              </a:lnSpc>
              <a:spcBef>
                <a:spcPts val="0"/>
              </a:spcBef>
              <a:spcAft>
                <a:spcPts val="0"/>
              </a:spcAft>
              <a:buClr>
                <a:srgbClr val="FFFFFF"/>
              </a:buClr>
              <a:buSzPts val="5500"/>
              <a:buFont typeface="DM Sans"/>
              <a:buNone/>
              <a:defRPr b="1" sz="5500">
                <a:solidFill>
                  <a:srgbClr val="FFFFFF"/>
                </a:solidFill>
                <a:latin typeface="DM Sans"/>
                <a:ea typeface="DM Sans"/>
                <a:cs typeface="DM Sans"/>
                <a:sym typeface="DM Sans"/>
              </a:defRPr>
            </a:lvl4pPr>
            <a:lvl5pPr indent="-228600" lvl="4" marL="2286000" algn="l">
              <a:lnSpc>
                <a:spcPct val="100000"/>
              </a:lnSpc>
              <a:spcBef>
                <a:spcPts val="0"/>
              </a:spcBef>
              <a:spcAft>
                <a:spcPts val="0"/>
              </a:spcAft>
              <a:buClr>
                <a:srgbClr val="FFFFFF"/>
              </a:buClr>
              <a:buSzPts val="5500"/>
              <a:buFont typeface="DM Sans"/>
              <a:buNone/>
              <a:defRPr b="1" sz="5500">
                <a:solidFill>
                  <a:srgbClr val="FFFFFF"/>
                </a:solidFill>
                <a:latin typeface="DM Sans"/>
                <a:ea typeface="DM Sans"/>
                <a:cs typeface="DM Sans"/>
                <a:sym typeface="DM Sans"/>
              </a:defRPr>
            </a:lvl5pPr>
            <a:lvl6pPr indent="-342900" lvl="5" marL="2743200" algn="l">
              <a:lnSpc>
                <a:spcPct val="90000"/>
              </a:lnSpc>
              <a:spcBef>
                <a:spcPts val="4500"/>
              </a:spcBef>
              <a:spcAft>
                <a:spcPts val="0"/>
              </a:spcAft>
              <a:buSzPts val="1800"/>
              <a:buChar char="•"/>
              <a:defRPr/>
            </a:lvl6pPr>
            <a:lvl7pPr indent="-342900" lvl="6" marL="3200400" algn="l">
              <a:lnSpc>
                <a:spcPct val="90000"/>
              </a:lnSpc>
              <a:spcBef>
                <a:spcPts val="4500"/>
              </a:spcBef>
              <a:spcAft>
                <a:spcPts val="0"/>
              </a:spcAft>
              <a:buSzPts val="1800"/>
              <a:buChar char="•"/>
              <a:defRPr/>
            </a:lvl7pPr>
            <a:lvl8pPr indent="-342900" lvl="7" marL="3657600" algn="l">
              <a:lnSpc>
                <a:spcPct val="90000"/>
              </a:lnSpc>
              <a:spcBef>
                <a:spcPts val="4500"/>
              </a:spcBef>
              <a:spcAft>
                <a:spcPts val="0"/>
              </a:spcAft>
              <a:buSzPts val="1800"/>
              <a:buChar char="•"/>
              <a:defRPr/>
            </a:lvl8pPr>
            <a:lvl9pPr indent="-342900" lvl="8" marL="4114800" algn="l">
              <a:lnSpc>
                <a:spcPct val="90000"/>
              </a:lnSpc>
              <a:spcBef>
                <a:spcPts val="4500"/>
              </a:spcBef>
              <a:spcAft>
                <a:spcPts val="0"/>
              </a:spcAft>
              <a:buSzPts val="1800"/>
              <a:buChar char="•"/>
              <a:defRPr/>
            </a:lvl9pPr>
          </a:lstStyle>
          <a:p/>
        </p:txBody>
      </p:sp>
      <p:sp>
        <p:nvSpPr>
          <p:cNvPr id="38" name="Google Shape;38;p15"/>
          <p:cNvSpPr txBox="1"/>
          <p:nvPr>
            <p:ph idx="2" type="body"/>
          </p:nvPr>
        </p:nvSpPr>
        <p:spPr>
          <a:xfrm rot="-5400000">
            <a:off x="-2129935" y="3756897"/>
            <a:ext cx="5712374" cy="636979"/>
          </a:xfrm>
          <a:prstGeom prst="rect">
            <a:avLst/>
          </a:prstGeom>
          <a:noFill/>
          <a:ln>
            <a:noFill/>
          </a:ln>
        </p:spPr>
        <p:txBody>
          <a:bodyPr anchorCtr="0" anchor="ctr" bIns="45700" lIns="45700" spcFirstLastPara="1" rIns="45700" wrap="square" tIns="45700">
            <a:normAutofit/>
          </a:bodyPr>
          <a:lstStyle>
            <a:lvl1pPr indent="-228600" lvl="0" marL="457200" algn="r">
              <a:lnSpc>
                <a:spcPct val="100000"/>
              </a:lnSpc>
              <a:spcBef>
                <a:spcPts val="0"/>
              </a:spcBef>
              <a:spcAft>
                <a:spcPts val="0"/>
              </a:spcAft>
              <a:buClr>
                <a:srgbClr val="FFFFFF"/>
              </a:buClr>
              <a:buSzPts val="2400"/>
              <a:buFont typeface="DM Sans"/>
              <a:buNone/>
              <a:defRPr b="1" sz="2400" cap="none">
                <a:solidFill>
                  <a:srgbClr val="FFFFFF"/>
                </a:solidFill>
                <a:latin typeface="DM Sans"/>
                <a:ea typeface="DM Sans"/>
                <a:cs typeface="DM Sans"/>
                <a:sym typeface="DM Sans"/>
              </a:defRPr>
            </a:lvl1pPr>
            <a:lvl2pPr indent="-342900" lvl="1" marL="914400" algn="l">
              <a:lnSpc>
                <a:spcPct val="90000"/>
              </a:lnSpc>
              <a:spcBef>
                <a:spcPts val="4500"/>
              </a:spcBef>
              <a:spcAft>
                <a:spcPts val="0"/>
              </a:spcAft>
              <a:buSzPts val="1800"/>
              <a:buChar char="•"/>
              <a:defRPr/>
            </a:lvl2pPr>
            <a:lvl3pPr indent="-342900" lvl="2" marL="1371600" algn="l">
              <a:lnSpc>
                <a:spcPct val="90000"/>
              </a:lnSpc>
              <a:spcBef>
                <a:spcPts val="4500"/>
              </a:spcBef>
              <a:spcAft>
                <a:spcPts val="0"/>
              </a:spcAft>
              <a:buSzPts val="1800"/>
              <a:buChar char="•"/>
              <a:defRPr/>
            </a:lvl3pPr>
            <a:lvl4pPr indent="-342900" lvl="3" marL="1828800" algn="l">
              <a:lnSpc>
                <a:spcPct val="90000"/>
              </a:lnSpc>
              <a:spcBef>
                <a:spcPts val="4500"/>
              </a:spcBef>
              <a:spcAft>
                <a:spcPts val="0"/>
              </a:spcAft>
              <a:buSzPts val="1800"/>
              <a:buChar char="•"/>
              <a:defRPr/>
            </a:lvl4pPr>
            <a:lvl5pPr indent="-342900" lvl="4" marL="2286000" algn="l">
              <a:lnSpc>
                <a:spcPct val="90000"/>
              </a:lnSpc>
              <a:spcBef>
                <a:spcPts val="4500"/>
              </a:spcBef>
              <a:spcAft>
                <a:spcPts val="0"/>
              </a:spcAft>
              <a:buSzPts val="1800"/>
              <a:buChar char="•"/>
              <a:defRPr/>
            </a:lvl5pPr>
            <a:lvl6pPr indent="-342900" lvl="5" marL="2743200" algn="l">
              <a:lnSpc>
                <a:spcPct val="90000"/>
              </a:lnSpc>
              <a:spcBef>
                <a:spcPts val="4500"/>
              </a:spcBef>
              <a:spcAft>
                <a:spcPts val="0"/>
              </a:spcAft>
              <a:buSzPts val="1800"/>
              <a:buChar char="•"/>
              <a:defRPr/>
            </a:lvl6pPr>
            <a:lvl7pPr indent="-342900" lvl="6" marL="3200400" algn="l">
              <a:lnSpc>
                <a:spcPct val="90000"/>
              </a:lnSpc>
              <a:spcBef>
                <a:spcPts val="4500"/>
              </a:spcBef>
              <a:spcAft>
                <a:spcPts val="0"/>
              </a:spcAft>
              <a:buSzPts val="1800"/>
              <a:buChar char="•"/>
              <a:defRPr/>
            </a:lvl7pPr>
            <a:lvl8pPr indent="-342900" lvl="7" marL="3657600" algn="l">
              <a:lnSpc>
                <a:spcPct val="90000"/>
              </a:lnSpc>
              <a:spcBef>
                <a:spcPts val="4500"/>
              </a:spcBef>
              <a:spcAft>
                <a:spcPts val="0"/>
              </a:spcAft>
              <a:buSzPts val="1800"/>
              <a:buChar char="•"/>
              <a:defRPr/>
            </a:lvl8pPr>
            <a:lvl9pPr indent="-342900" lvl="8" marL="4114800" algn="l">
              <a:lnSpc>
                <a:spcPct val="90000"/>
              </a:lnSpc>
              <a:spcBef>
                <a:spcPts val="4500"/>
              </a:spcBef>
              <a:spcAft>
                <a:spcPts val="0"/>
              </a:spcAft>
              <a:buSzPts val="1800"/>
              <a:buChar char="•"/>
              <a:defRPr/>
            </a:lvl9pPr>
          </a:lstStyle>
          <a:p/>
        </p:txBody>
      </p:sp>
      <p:sp>
        <p:nvSpPr>
          <p:cNvPr id="39" name="Google Shape;39;p15"/>
          <p:cNvSpPr txBox="1"/>
          <p:nvPr>
            <p:ph idx="12" type="sldNum"/>
          </p:nvPr>
        </p:nvSpPr>
        <p:spPr>
          <a:xfrm>
            <a:off x="23778548" y="12534904"/>
            <a:ext cx="341758" cy="406401"/>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1pPr>
            <a:lvl2pPr indent="0" lvl="1"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2pPr>
            <a:lvl3pPr indent="0" lvl="2"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3pPr>
            <a:lvl4pPr indent="0" lvl="3"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4pPr>
            <a:lvl5pPr indent="0" lvl="4"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5pPr>
            <a:lvl6pPr indent="0" lvl="5"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6pPr>
            <a:lvl7pPr indent="0" lvl="6"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7pPr>
            <a:lvl8pPr indent="0" lvl="7"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8pPr>
            <a:lvl9pPr indent="0" lvl="8" marL="0" marR="0" algn="ctr">
              <a:lnSpc>
                <a:spcPct val="100000"/>
              </a:lnSpc>
              <a:spcBef>
                <a:spcPts val="0"/>
              </a:spcBef>
              <a:spcAft>
                <a:spcPts val="0"/>
              </a:spcAft>
              <a:buClr>
                <a:srgbClr val="FFFFFF"/>
              </a:buClr>
              <a:buSzPts val="1800"/>
              <a:buFont typeface="DM Sans"/>
              <a:buNone/>
              <a:defRPr b="0" i="0" sz="1800" u="none" cap="none" strike="noStrike">
                <a:solidFill>
                  <a:srgbClr val="FFFFFF"/>
                </a:solidFill>
                <a:latin typeface="DM Sans"/>
                <a:ea typeface="DM Sans"/>
                <a:cs typeface="DM Sans"/>
                <a:sym typeface="DM Sans"/>
              </a:defRPr>
            </a:lvl9pPr>
          </a:lstStyle>
          <a:p>
            <a:pPr indent="0" lvl="0" marL="0" rtl="0" algn="ctr">
              <a:spcBef>
                <a:spcPts val="0"/>
              </a:spcBef>
              <a:spcAft>
                <a:spcPts val="0"/>
              </a:spcAft>
              <a:buNone/>
            </a:pPr>
            <a:fld id="{00000000-1234-1234-1234-123412341234}" type="slidenum">
              <a:rPr lang="en-IN"/>
              <a:t>‹#›</a:t>
            </a:fld>
            <a:endParaRPr/>
          </a:p>
        </p:txBody>
      </p:sp>
      <p:sp>
        <p:nvSpPr>
          <p:cNvPr id="40" name="Google Shape;40;p15"/>
          <p:cNvSpPr txBox="1"/>
          <p:nvPr>
            <p:ph type="title"/>
          </p:nvPr>
        </p:nvSpPr>
        <p:spPr>
          <a:xfrm>
            <a:off x="2336196" y="8567964"/>
            <a:ext cx="20417078" cy="2651125"/>
          </a:xfrm>
          <a:prstGeom prst="rect">
            <a:avLst/>
          </a:prstGeom>
          <a:noFill/>
          <a:ln>
            <a:noFill/>
          </a:ln>
        </p:spPr>
        <p:txBody>
          <a:bodyPr anchorCtr="0" anchor="b" bIns="45700" lIns="91425" spcFirstLastPara="1" rIns="91425" wrap="square" tIns="45700">
            <a:normAutofit/>
          </a:bodyPr>
          <a:lstStyle>
            <a:lvl1pPr lvl="0" algn="l">
              <a:lnSpc>
                <a:spcPct val="80000"/>
              </a:lnSpc>
              <a:spcBef>
                <a:spcPts val="0"/>
              </a:spcBef>
              <a:spcAft>
                <a:spcPts val="0"/>
              </a:spcAft>
              <a:buClr>
                <a:schemeClr val="lt2"/>
              </a:buClr>
              <a:buSzPts val="8500"/>
              <a:buFont typeface="DM Sans"/>
              <a:buNone/>
              <a:defRPr>
                <a:solidFill>
                  <a:schemeClr val="lt2"/>
                </a:solidFill>
              </a:defRPr>
            </a:lvl1pPr>
            <a:lvl2pPr lvl="1" algn="l">
              <a:lnSpc>
                <a:spcPct val="80000"/>
              </a:lnSpc>
              <a:spcBef>
                <a:spcPts val="0"/>
              </a:spcBef>
              <a:spcAft>
                <a:spcPts val="0"/>
              </a:spcAft>
              <a:buClr>
                <a:srgbClr val="8A0606"/>
              </a:buClr>
              <a:buSzPts val="1800"/>
              <a:buNone/>
              <a:defRPr/>
            </a:lvl2pPr>
            <a:lvl3pPr lvl="2" algn="l">
              <a:lnSpc>
                <a:spcPct val="80000"/>
              </a:lnSpc>
              <a:spcBef>
                <a:spcPts val="0"/>
              </a:spcBef>
              <a:spcAft>
                <a:spcPts val="0"/>
              </a:spcAft>
              <a:buClr>
                <a:srgbClr val="8A0606"/>
              </a:buClr>
              <a:buSzPts val="1800"/>
              <a:buNone/>
              <a:defRPr/>
            </a:lvl3pPr>
            <a:lvl4pPr lvl="3" algn="l">
              <a:lnSpc>
                <a:spcPct val="80000"/>
              </a:lnSpc>
              <a:spcBef>
                <a:spcPts val="0"/>
              </a:spcBef>
              <a:spcAft>
                <a:spcPts val="0"/>
              </a:spcAft>
              <a:buClr>
                <a:srgbClr val="8A0606"/>
              </a:buClr>
              <a:buSzPts val="1800"/>
              <a:buNone/>
              <a:defRPr/>
            </a:lvl4pPr>
            <a:lvl5pPr lvl="4" algn="l">
              <a:lnSpc>
                <a:spcPct val="80000"/>
              </a:lnSpc>
              <a:spcBef>
                <a:spcPts val="0"/>
              </a:spcBef>
              <a:spcAft>
                <a:spcPts val="0"/>
              </a:spcAft>
              <a:buClr>
                <a:srgbClr val="8A0606"/>
              </a:buClr>
              <a:buSzPts val="1800"/>
              <a:buNone/>
              <a:defRPr/>
            </a:lvl5pPr>
            <a:lvl6pPr lvl="5" algn="l">
              <a:lnSpc>
                <a:spcPct val="80000"/>
              </a:lnSpc>
              <a:spcBef>
                <a:spcPts val="0"/>
              </a:spcBef>
              <a:spcAft>
                <a:spcPts val="0"/>
              </a:spcAft>
              <a:buClr>
                <a:srgbClr val="8A0606"/>
              </a:buClr>
              <a:buSzPts val="1800"/>
              <a:buNone/>
              <a:defRPr/>
            </a:lvl6pPr>
            <a:lvl7pPr lvl="6" algn="l">
              <a:lnSpc>
                <a:spcPct val="80000"/>
              </a:lnSpc>
              <a:spcBef>
                <a:spcPts val="0"/>
              </a:spcBef>
              <a:spcAft>
                <a:spcPts val="0"/>
              </a:spcAft>
              <a:buClr>
                <a:srgbClr val="8A0606"/>
              </a:buClr>
              <a:buSzPts val="1800"/>
              <a:buNone/>
              <a:defRPr/>
            </a:lvl7pPr>
            <a:lvl8pPr lvl="7" algn="l">
              <a:lnSpc>
                <a:spcPct val="80000"/>
              </a:lnSpc>
              <a:spcBef>
                <a:spcPts val="0"/>
              </a:spcBef>
              <a:spcAft>
                <a:spcPts val="0"/>
              </a:spcAft>
              <a:buClr>
                <a:srgbClr val="8A0606"/>
              </a:buClr>
              <a:buSzPts val="1800"/>
              <a:buNone/>
              <a:defRPr/>
            </a:lvl8pPr>
            <a:lvl9pPr lvl="8" algn="l">
              <a:lnSpc>
                <a:spcPct val="80000"/>
              </a:lnSpc>
              <a:spcBef>
                <a:spcPts val="0"/>
              </a:spcBef>
              <a:spcAft>
                <a:spcPts val="0"/>
              </a:spcAft>
              <a:buClr>
                <a:srgbClr val="8A0606"/>
              </a:buClr>
              <a:buSzPts val="1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Photo">
  <p:cSld name="Section Photo">
    <p:bg>
      <p:bgPr>
        <a:solidFill>
          <a:schemeClr val="lt1"/>
        </a:solidFill>
      </p:bgPr>
    </p:bg>
    <p:spTree>
      <p:nvGrpSpPr>
        <p:cNvPr id="41" name="Shape 41"/>
        <p:cNvGrpSpPr/>
        <p:nvPr/>
      </p:nvGrpSpPr>
      <p:grpSpPr>
        <a:xfrm>
          <a:off x="0" y="0"/>
          <a:ext cx="0" cy="0"/>
          <a:chOff x="0" y="0"/>
          <a:chExt cx="0" cy="0"/>
        </a:xfrm>
      </p:grpSpPr>
      <p:sp>
        <p:nvSpPr>
          <p:cNvPr id="42" name="Google Shape;42;p16"/>
          <p:cNvSpPr/>
          <p:nvPr>
            <p:ph idx="2" type="pic"/>
          </p:nvPr>
        </p:nvSpPr>
        <p:spPr>
          <a:xfrm>
            <a:off x="0" y="-52388"/>
            <a:ext cx="24384001" cy="13768388"/>
          </a:xfrm>
          <a:prstGeom prst="rect">
            <a:avLst/>
          </a:prstGeom>
          <a:noFill/>
          <a:ln>
            <a:noFill/>
          </a:ln>
        </p:spPr>
      </p:sp>
      <p:sp>
        <p:nvSpPr>
          <p:cNvPr id="43" name="Google Shape;43;p16"/>
          <p:cNvSpPr/>
          <p:nvPr/>
        </p:nvSpPr>
        <p:spPr>
          <a:xfrm>
            <a:off x="-67578" y="-51615"/>
            <a:ext cx="1587659" cy="13819230"/>
          </a:xfrm>
          <a:prstGeom prst="rect">
            <a:avLst/>
          </a:prstGeom>
          <a:solidFill>
            <a:srgbClr val="242C53">
              <a:alpha val="49019"/>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1200"/>
              <a:buFont typeface="DM Sans Medium"/>
              <a:buNone/>
            </a:pPr>
            <a:r>
              <a:t/>
            </a:r>
            <a:endParaRPr b="0" i="0" sz="1200" u="none" cap="none" strike="noStrike">
              <a:solidFill>
                <a:srgbClr val="FFFFFF"/>
              </a:solidFill>
              <a:latin typeface="DM Sans"/>
              <a:ea typeface="DM Sans"/>
              <a:cs typeface="DM Sans"/>
              <a:sym typeface="DM Sans"/>
            </a:endParaRPr>
          </a:p>
        </p:txBody>
      </p:sp>
      <p:sp>
        <p:nvSpPr>
          <p:cNvPr id="44" name="Google Shape;44;p16"/>
          <p:cNvSpPr txBox="1"/>
          <p:nvPr>
            <p:ph idx="1" type="body"/>
          </p:nvPr>
        </p:nvSpPr>
        <p:spPr>
          <a:xfrm rot="-5400000">
            <a:off x="-2129935" y="3756897"/>
            <a:ext cx="5712374" cy="636979"/>
          </a:xfrm>
          <a:prstGeom prst="rect">
            <a:avLst/>
          </a:prstGeom>
          <a:noFill/>
          <a:ln>
            <a:noFill/>
          </a:ln>
        </p:spPr>
        <p:txBody>
          <a:bodyPr anchorCtr="0" anchor="ctr" bIns="45700" lIns="45700" spcFirstLastPara="1" rIns="45700" wrap="square" tIns="45700">
            <a:normAutofit/>
          </a:bodyPr>
          <a:lstStyle>
            <a:lvl1pPr indent="-228600" lvl="0" marL="457200" algn="r">
              <a:lnSpc>
                <a:spcPct val="100000"/>
              </a:lnSpc>
              <a:spcBef>
                <a:spcPts val="0"/>
              </a:spcBef>
              <a:spcAft>
                <a:spcPts val="0"/>
              </a:spcAft>
              <a:buClr>
                <a:srgbClr val="FFFFFF"/>
              </a:buClr>
              <a:buSzPts val="2400"/>
              <a:buFont typeface="DM Sans"/>
              <a:buNone/>
              <a:defRPr b="1" sz="2400" cap="none">
                <a:solidFill>
                  <a:srgbClr val="FFFFFF"/>
                </a:solidFill>
                <a:latin typeface="DM Sans"/>
                <a:ea typeface="DM Sans"/>
                <a:cs typeface="DM Sans"/>
                <a:sym typeface="DM Sans"/>
              </a:defRPr>
            </a:lvl1pPr>
            <a:lvl2pPr indent="-342900" lvl="1" marL="914400" algn="l">
              <a:lnSpc>
                <a:spcPct val="90000"/>
              </a:lnSpc>
              <a:spcBef>
                <a:spcPts val="4500"/>
              </a:spcBef>
              <a:spcAft>
                <a:spcPts val="0"/>
              </a:spcAft>
              <a:buSzPts val="1800"/>
              <a:buChar char="•"/>
              <a:defRPr/>
            </a:lvl2pPr>
            <a:lvl3pPr indent="-342900" lvl="2" marL="1371600" algn="l">
              <a:lnSpc>
                <a:spcPct val="90000"/>
              </a:lnSpc>
              <a:spcBef>
                <a:spcPts val="4500"/>
              </a:spcBef>
              <a:spcAft>
                <a:spcPts val="0"/>
              </a:spcAft>
              <a:buSzPts val="1800"/>
              <a:buChar char="•"/>
              <a:defRPr/>
            </a:lvl3pPr>
            <a:lvl4pPr indent="-342900" lvl="3" marL="1828800" algn="l">
              <a:lnSpc>
                <a:spcPct val="90000"/>
              </a:lnSpc>
              <a:spcBef>
                <a:spcPts val="4500"/>
              </a:spcBef>
              <a:spcAft>
                <a:spcPts val="0"/>
              </a:spcAft>
              <a:buSzPts val="1800"/>
              <a:buChar char="•"/>
              <a:defRPr/>
            </a:lvl4pPr>
            <a:lvl5pPr indent="-342900" lvl="4" marL="2286000" algn="l">
              <a:lnSpc>
                <a:spcPct val="90000"/>
              </a:lnSpc>
              <a:spcBef>
                <a:spcPts val="4500"/>
              </a:spcBef>
              <a:spcAft>
                <a:spcPts val="0"/>
              </a:spcAft>
              <a:buSzPts val="1800"/>
              <a:buChar char="•"/>
              <a:defRPr/>
            </a:lvl5pPr>
            <a:lvl6pPr indent="-342900" lvl="5" marL="2743200" algn="l">
              <a:lnSpc>
                <a:spcPct val="90000"/>
              </a:lnSpc>
              <a:spcBef>
                <a:spcPts val="4500"/>
              </a:spcBef>
              <a:spcAft>
                <a:spcPts val="0"/>
              </a:spcAft>
              <a:buSzPts val="1800"/>
              <a:buChar char="•"/>
              <a:defRPr/>
            </a:lvl6pPr>
            <a:lvl7pPr indent="-342900" lvl="6" marL="3200400" algn="l">
              <a:lnSpc>
                <a:spcPct val="90000"/>
              </a:lnSpc>
              <a:spcBef>
                <a:spcPts val="4500"/>
              </a:spcBef>
              <a:spcAft>
                <a:spcPts val="0"/>
              </a:spcAft>
              <a:buSzPts val="1800"/>
              <a:buChar char="•"/>
              <a:defRPr/>
            </a:lvl7pPr>
            <a:lvl8pPr indent="-342900" lvl="7" marL="3657600" algn="l">
              <a:lnSpc>
                <a:spcPct val="90000"/>
              </a:lnSpc>
              <a:spcBef>
                <a:spcPts val="4500"/>
              </a:spcBef>
              <a:spcAft>
                <a:spcPts val="0"/>
              </a:spcAft>
              <a:buSzPts val="1800"/>
              <a:buChar char="•"/>
              <a:defRPr/>
            </a:lvl8pPr>
            <a:lvl9pPr indent="-342900" lvl="8" marL="4114800" algn="l">
              <a:lnSpc>
                <a:spcPct val="90000"/>
              </a:lnSpc>
              <a:spcBef>
                <a:spcPts val="4500"/>
              </a:spcBef>
              <a:spcAft>
                <a:spcPts val="0"/>
              </a:spcAft>
              <a:buSzPts val="1800"/>
              <a:buChar char="•"/>
              <a:defRPr/>
            </a:lvl9pPr>
          </a:lstStyle>
          <a:p/>
        </p:txBody>
      </p:sp>
      <p:sp>
        <p:nvSpPr>
          <p:cNvPr id="45" name="Google Shape;45;p16"/>
          <p:cNvSpPr txBox="1"/>
          <p:nvPr>
            <p:ph idx="3" type="body"/>
          </p:nvPr>
        </p:nvSpPr>
        <p:spPr>
          <a:xfrm>
            <a:off x="2336197" y="11609910"/>
            <a:ext cx="20417078" cy="1116952"/>
          </a:xfrm>
          <a:prstGeom prst="rect">
            <a:avLst/>
          </a:prstGeom>
          <a:noFill/>
          <a:ln>
            <a:noFill/>
          </a:ln>
        </p:spPr>
        <p:txBody>
          <a:bodyPr anchorCtr="0" anchor="t" bIns="50800" lIns="50800" spcFirstLastPara="1" rIns="50800" wrap="square" tIns="50800">
            <a:noAutofit/>
          </a:bodyPr>
          <a:lstStyle>
            <a:lvl1pPr indent="-228600" lvl="0" marL="457200" algn="l">
              <a:lnSpc>
                <a:spcPct val="100000"/>
              </a:lnSpc>
              <a:spcBef>
                <a:spcPts val="0"/>
              </a:spcBef>
              <a:spcAft>
                <a:spcPts val="0"/>
              </a:spcAft>
              <a:buClr>
                <a:srgbClr val="FFFFFF"/>
              </a:buClr>
              <a:buSzPts val="5500"/>
              <a:buFont typeface="DM Sans"/>
              <a:buNone/>
              <a:defRPr b="1" sz="5500">
                <a:solidFill>
                  <a:srgbClr val="FFFFFF"/>
                </a:solidFill>
                <a:latin typeface="DM Sans"/>
                <a:ea typeface="DM Sans"/>
                <a:cs typeface="DM Sans"/>
                <a:sym typeface="DM Sans"/>
              </a:defRPr>
            </a:lvl1pPr>
            <a:lvl2pPr indent="-228600" lvl="1" marL="914400" algn="l">
              <a:lnSpc>
                <a:spcPct val="100000"/>
              </a:lnSpc>
              <a:spcBef>
                <a:spcPts val="0"/>
              </a:spcBef>
              <a:spcAft>
                <a:spcPts val="0"/>
              </a:spcAft>
              <a:buClr>
                <a:srgbClr val="FFFFFF"/>
              </a:buClr>
              <a:buSzPts val="5500"/>
              <a:buFont typeface="DM Sans"/>
              <a:buNone/>
              <a:defRPr b="1" sz="5500">
                <a:solidFill>
                  <a:srgbClr val="FFFFFF"/>
                </a:solidFill>
                <a:latin typeface="DM Sans"/>
                <a:ea typeface="DM Sans"/>
                <a:cs typeface="DM Sans"/>
                <a:sym typeface="DM Sans"/>
              </a:defRPr>
            </a:lvl2pPr>
            <a:lvl3pPr indent="-228600" lvl="2" marL="1371600" algn="l">
              <a:lnSpc>
                <a:spcPct val="100000"/>
              </a:lnSpc>
              <a:spcBef>
                <a:spcPts val="0"/>
              </a:spcBef>
              <a:spcAft>
                <a:spcPts val="0"/>
              </a:spcAft>
              <a:buClr>
                <a:srgbClr val="FFFFFF"/>
              </a:buClr>
              <a:buSzPts val="5500"/>
              <a:buFont typeface="DM Sans"/>
              <a:buNone/>
              <a:defRPr b="1" sz="5500">
                <a:solidFill>
                  <a:srgbClr val="FFFFFF"/>
                </a:solidFill>
                <a:latin typeface="DM Sans"/>
                <a:ea typeface="DM Sans"/>
                <a:cs typeface="DM Sans"/>
                <a:sym typeface="DM Sans"/>
              </a:defRPr>
            </a:lvl3pPr>
            <a:lvl4pPr indent="-228600" lvl="3" marL="1828800" algn="l">
              <a:lnSpc>
                <a:spcPct val="100000"/>
              </a:lnSpc>
              <a:spcBef>
                <a:spcPts val="0"/>
              </a:spcBef>
              <a:spcAft>
                <a:spcPts val="0"/>
              </a:spcAft>
              <a:buClr>
                <a:srgbClr val="FFFFFF"/>
              </a:buClr>
              <a:buSzPts val="5500"/>
              <a:buFont typeface="DM Sans"/>
              <a:buNone/>
              <a:defRPr b="1" sz="5500">
                <a:solidFill>
                  <a:srgbClr val="FFFFFF"/>
                </a:solidFill>
                <a:latin typeface="DM Sans"/>
                <a:ea typeface="DM Sans"/>
                <a:cs typeface="DM Sans"/>
                <a:sym typeface="DM Sans"/>
              </a:defRPr>
            </a:lvl4pPr>
            <a:lvl5pPr indent="-228600" lvl="4" marL="2286000" algn="l">
              <a:lnSpc>
                <a:spcPct val="100000"/>
              </a:lnSpc>
              <a:spcBef>
                <a:spcPts val="0"/>
              </a:spcBef>
              <a:spcAft>
                <a:spcPts val="0"/>
              </a:spcAft>
              <a:buClr>
                <a:srgbClr val="FFFFFF"/>
              </a:buClr>
              <a:buSzPts val="5500"/>
              <a:buFont typeface="DM Sans"/>
              <a:buNone/>
              <a:defRPr b="1" sz="5500">
                <a:solidFill>
                  <a:srgbClr val="FFFFFF"/>
                </a:solidFill>
                <a:latin typeface="DM Sans"/>
                <a:ea typeface="DM Sans"/>
                <a:cs typeface="DM Sans"/>
                <a:sym typeface="DM Sans"/>
              </a:defRPr>
            </a:lvl5pPr>
            <a:lvl6pPr indent="-342900" lvl="5" marL="2743200" algn="l">
              <a:lnSpc>
                <a:spcPct val="90000"/>
              </a:lnSpc>
              <a:spcBef>
                <a:spcPts val="4500"/>
              </a:spcBef>
              <a:spcAft>
                <a:spcPts val="0"/>
              </a:spcAft>
              <a:buSzPts val="1800"/>
              <a:buChar char="•"/>
              <a:defRPr/>
            </a:lvl6pPr>
            <a:lvl7pPr indent="-342900" lvl="6" marL="3200400" algn="l">
              <a:lnSpc>
                <a:spcPct val="90000"/>
              </a:lnSpc>
              <a:spcBef>
                <a:spcPts val="4500"/>
              </a:spcBef>
              <a:spcAft>
                <a:spcPts val="0"/>
              </a:spcAft>
              <a:buSzPts val="1800"/>
              <a:buChar char="•"/>
              <a:defRPr/>
            </a:lvl7pPr>
            <a:lvl8pPr indent="-342900" lvl="7" marL="3657600" algn="l">
              <a:lnSpc>
                <a:spcPct val="90000"/>
              </a:lnSpc>
              <a:spcBef>
                <a:spcPts val="4500"/>
              </a:spcBef>
              <a:spcAft>
                <a:spcPts val="0"/>
              </a:spcAft>
              <a:buSzPts val="1800"/>
              <a:buChar char="•"/>
              <a:defRPr/>
            </a:lvl8pPr>
            <a:lvl9pPr indent="-342900" lvl="8" marL="4114800" algn="l">
              <a:lnSpc>
                <a:spcPct val="90000"/>
              </a:lnSpc>
              <a:spcBef>
                <a:spcPts val="4500"/>
              </a:spcBef>
              <a:spcAft>
                <a:spcPts val="0"/>
              </a:spcAft>
              <a:buSzPts val="1800"/>
              <a:buChar char="•"/>
              <a:defRPr/>
            </a:lvl9pPr>
          </a:lstStyle>
          <a:p/>
        </p:txBody>
      </p:sp>
      <p:pic>
        <p:nvPicPr>
          <p:cNvPr descr="Logo + Wordmark Dark Skin BnW @Small.png" id="46" name="Google Shape;46;p16"/>
          <p:cNvPicPr preferRelativeResize="0"/>
          <p:nvPr/>
        </p:nvPicPr>
        <p:blipFill rotWithShape="1">
          <a:blip r:embed="rId2">
            <a:alphaModFix/>
          </a:blip>
          <a:srcRect b="75" l="0" r="0" t="76"/>
          <a:stretch/>
        </p:blipFill>
        <p:spPr>
          <a:xfrm>
            <a:off x="257209" y="11655360"/>
            <a:ext cx="938086" cy="1283223"/>
          </a:xfrm>
          <a:prstGeom prst="rect">
            <a:avLst/>
          </a:prstGeom>
          <a:noFill/>
          <a:ln>
            <a:noFill/>
          </a:ln>
        </p:spPr>
      </p:pic>
      <p:sp>
        <p:nvSpPr>
          <p:cNvPr id="47" name="Google Shape;47;p16"/>
          <p:cNvSpPr txBox="1"/>
          <p:nvPr>
            <p:ph idx="12" type="sldNum"/>
          </p:nvPr>
        </p:nvSpPr>
        <p:spPr>
          <a:xfrm>
            <a:off x="23738052" y="12524681"/>
            <a:ext cx="367031" cy="431801"/>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FFFFFF"/>
              </a:buClr>
              <a:buSzPts val="2000"/>
              <a:buFont typeface="DM Sans"/>
              <a:buNone/>
              <a:defRPr b="0" i="0" sz="2000" u="none" cap="none" strike="noStrike">
                <a:solidFill>
                  <a:srgbClr val="FFFFFF"/>
                </a:solidFill>
                <a:latin typeface="DM Sans"/>
                <a:ea typeface="DM Sans"/>
                <a:cs typeface="DM Sans"/>
                <a:sym typeface="DM Sans"/>
              </a:defRPr>
            </a:lvl1pPr>
            <a:lvl2pPr indent="0" lvl="1" marL="0" marR="0" algn="ctr">
              <a:lnSpc>
                <a:spcPct val="100000"/>
              </a:lnSpc>
              <a:spcBef>
                <a:spcPts val="0"/>
              </a:spcBef>
              <a:spcAft>
                <a:spcPts val="0"/>
              </a:spcAft>
              <a:buClr>
                <a:srgbClr val="FFFFFF"/>
              </a:buClr>
              <a:buSzPts val="2000"/>
              <a:buFont typeface="DM Sans"/>
              <a:buNone/>
              <a:defRPr b="0" i="0" sz="2000" u="none" cap="none" strike="noStrike">
                <a:solidFill>
                  <a:srgbClr val="FFFFFF"/>
                </a:solidFill>
                <a:latin typeface="DM Sans"/>
                <a:ea typeface="DM Sans"/>
                <a:cs typeface="DM Sans"/>
                <a:sym typeface="DM Sans"/>
              </a:defRPr>
            </a:lvl2pPr>
            <a:lvl3pPr indent="0" lvl="2" marL="0" marR="0" algn="ctr">
              <a:lnSpc>
                <a:spcPct val="100000"/>
              </a:lnSpc>
              <a:spcBef>
                <a:spcPts val="0"/>
              </a:spcBef>
              <a:spcAft>
                <a:spcPts val="0"/>
              </a:spcAft>
              <a:buClr>
                <a:srgbClr val="FFFFFF"/>
              </a:buClr>
              <a:buSzPts val="2000"/>
              <a:buFont typeface="DM Sans"/>
              <a:buNone/>
              <a:defRPr b="0" i="0" sz="2000" u="none" cap="none" strike="noStrike">
                <a:solidFill>
                  <a:srgbClr val="FFFFFF"/>
                </a:solidFill>
                <a:latin typeface="DM Sans"/>
                <a:ea typeface="DM Sans"/>
                <a:cs typeface="DM Sans"/>
                <a:sym typeface="DM Sans"/>
              </a:defRPr>
            </a:lvl3pPr>
            <a:lvl4pPr indent="0" lvl="3" marL="0" marR="0" algn="ctr">
              <a:lnSpc>
                <a:spcPct val="100000"/>
              </a:lnSpc>
              <a:spcBef>
                <a:spcPts val="0"/>
              </a:spcBef>
              <a:spcAft>
                <a:spcPts val="0"/>
              </a:spcAft>
              <a:buClr>
                <a:srgbClr val="FFFFFF"/>
              </a:buClr>
              <a:buSzPts val="2000"/>
              <a:buFont typeface="DM Sans"/>
              <a:buNone/>
              <a:defRPr b="0" i="0" sz="2000" u="none" cap="none" strike="noStrike">
                <a:solidFill>
                  <a:srgbClr val="FFFFFF"/>
                </a:solidFill>
                <a:latin typeface="DM Sans"/>
                <a:ea typeface="DM Sans"/>
                <a:cs typeface="DM Sans"/>
                <a:sym typeface="DM Sans"/>
              </a:defRPr>
            </a:lvl4pPr>
            <a:lvl5pPr indent="0" lvl="4" marL="0" marR="0" algn="ctr">
              <a:lnSpc>
                <a:spcPct val="100000"/>
              </a:lnSpc>
              <a:spcBef>
                <a:spcPts val="0"/>
              </a:spcBef>
              <a:spcAft>
                <a:spcPts val="0"/>
              </a:spcAft>
              <a:buClr>
                <a:srgbClr val="FFFFFF"/>
              </a:buClr>
              <a:buSzPts val="2000"/>
              <a:buFont typeface="DM Sans"/>
              <a:buNone/>
              <a:defRPr b="0" i="0" sz="2000" u="none" cap="none" strike="noStrike">
                <a:solidFill>
                  <a:srgbClr val="FFFFFF"/>
                </a:solidFill>
                <a:latin typeface="DM Sans"/>
                <a:ea typeface="DM Sans"/>
                <a:cs typeface="DM Sans"/>
                <a:sym typeface="DM Sans"/>
              </a:defRPr>
            </a:lvl5pPr>
            <a:lvl6pPr indent="0" lvl="5" marL="0" marR="0" algn="ctr">
              <a:lnSpc>
                <a:spcPct val="100000"/>
              </a:lnSpc>
              <a:spcBef>
                <a:spcPts val="0"/>
              </a:spcBef>
              <a:spcAft>
                <a:spcPts val="0"/>
              </a:spcAft>
              <a:buClr>
                <a:srgbClr val="FFFFFF"/>
              </a:buClr>
              <a:buSzPts val="2000"/>
              <a:buFont typeface="DM Sans"/>
              <a:buNone/>
              <a:defRPr b="0" i="0" sz="2000" u="none" cap="none" strike="noStrike">
                <a:solidFill>
                  <a:srgbClr val="FFFFFF"/>
                </a:solidFill>
                <a:latin typeface="DM Sans"/>
                <a:ea typeface="DM Sans"/>
                <a:cs typeface="DM Sans"/>
                <a:sym typeface="DM Sans"/>
              </a:defRPr>
            </a:lvl6pPr>
            <a:lvl7pPr indent="0" lvl="6" marL="0" marR="0" algn="ctr">
              <a:lnSpc>
                <a:spcPct val="100000"/>
              </a:lnSpc>
              <a:spcBef>
                <a:spcPts val="0"/>
              </a:spcBef>
              <a:spcAft>
                <a:spcPts val="0"/>
              </a:spcAft>
              <a:buClr>
                <a:srgbClr val="FFFFFF"/>
              </a:buClr>
              <a:buSzPts val="2000"/>
              <a:buFont typeface="DM Sans"/>
              <a:buNone/>
              <a:defRPr b="0" i="0" sz="2000" u="none" cap="none" strike="noStrike">
                <a:solidFill>
                  <a:srgbClr val="FFFFFF"/>
                </a:solidFill>
                <a:latin typeface="DM Sans"/>
                <a:ea typeface="DM Sans"/>
                <a:cs typeface="DM Sans"/>
                <a:sym typeface="DM Sans"/>
              </a:defRPr>
            </a:lvl7pPr>
            <a:lvl8pPr indent="0" lvl="7" marL="0" marR="0" algn="ctr">
              <a:lnSpc>
                <a:spcPct val="100000"/>
              </a:lnSpc>
              <a:spcBef>
                <a:spcPts val="0"/>
              </a:spcBef>
              <a:spcAft>
                <a:spcPts val="0"/>
              </a:spcAft>
              <a:buClr>
                <a:srgbClr val="FFFFFF"/>
              </a:buClr>
              <a:buSzPts val="2000"/>
              <a:buFont typeface="DM Sans"/>
              <a:buNone/>
              <a:defRPr b="0" i="0" sz="2000" u="none" cap="none" strike="noStrike">
                <a:solidFill>
                  <a:srgbClr val="FFFFFF"/>
                </a:solidFill>
                <a:latin typeface="DM Sans"/>
                <a:ea typeface="DM Sans"/>
                <a:cs typeface="DM Sans"/>
                <a:sym typeface="DM Sans"/>
              </a:defRPr>
            </a:lvl8pPr>
            <a:lvl9pPr indent="0" lvl="8" marL="0" marR="0" algn="ctr">
              <a:lnSpc>
                <a:spcPct val="100000"/>
              </a:lnSpc>
              <a:spcBef>
                <a:spcPts val="0"/>
              </a:spcBef>
              <a:spcAft>
                <a:spcPts val="0"/>
              </a:spcAft>
              <a:buClr>
                <a:srgbClr val="FFFFFF"/>
              </a:buClr>
              <a:buSzPts val="2000"/>
              <a:buFont typeface="DM Sans"/>
              <a:buNone/>
              <a:defRPr b="0" i="0" sz="2000" u="none" cap="none" strike="noStrike">
                <a:solidFill>
                  <a:srgbClr val="FFFFFF"/>
                </a:solidFill>
                <a:latin typeface="DM Sans"/>
                <a:ea typeface="DM Sans"/>
                <a:cs typeface="DM Sans"/>
                <a:sym typeface="DM Sans"/>
              </a:defRPr>
            </a:lvl9pPr>
          </a:lstStyle>
          <a:p>
            <a:pPr indent="0" lvl="0" marL="0" rtl="0" algn="ctr">
              <a:spcBef>
                <a:spcPts val="0"/>
              </a:spcBef>
              <a:spcAft>
                <a:spcPts val="0"/>
              </a:spcAft>
              <a:buNone/>
            </a:pPr>
            <a:fld id="{00000000-1234-1234-1234-123412341234}" type="slidenum">
              <a:rPr lang="en-IN"/>
              <a:t>‹#›</a:t>
            </a:fld>
            <a:endParaRPr/>
          </a:p>
        </p:txBody>
      </p:sp>
      <p:sp>
        <p:nvSpPr>
          <p:cNvPr id="48" name="Google Shape;48;p16"/>
          <p:cNvSpPr txBox="1"/>
          <p:nvPr>
            <p:ph type="title"/>
          </p:nvPr>
        </p:nvSpPr>
        <p:spPr>
          <a:xfrm>
            <a:off x="2290522" y="8729165"/>
            <a:ext cx="20417078" cy="2651125"/>
          </a:xfrm>
          <a:prstGeom prst="rect">
            <a:avLst/>
          </a:prstGeom>
          <a:noFill/>
          <a:ln>
            <a:noFill/>
          </a:ln>
        </p:spPr>
        <p:txBody>
          <a:bodyPr anchorCtr="0" anchor="b" bIns="45700" lIns="91425" spcFirstLastPara="1" rIns="91425" wrap="square" tIns="45700">
            <a:normAutofit/>
          </a:bodyPr>
          <a:lstStyle>
            <a:lvl1pPr lvl="0" algn="l">
              <a:lnSpc>
                <a:spcPct val="80000"/>
              </a:lnSpc>
              <a:spcBef>
                <a:spcPts val="0"/>
              </a:spcBef>
              <a:spcAft>
                <a:spcPts val="0"/>
              </a:spcAft>
              <a:buClr>
                <a:schemeClr val="accent1"/>
              </a:buClr>
              <a:buSzPts val="1800"/>
              <a:buNone/>
              <a:defRPr/>
            </a:lvl1pPr>
            <a:lvl2pPr lvl="1" algn="l">
              <a:lnSpc>
                <a:spcPct val="80000"/>
              </a:lnSpc>
              <a:spcBef>
                <a:spcPts val="0"/>
              </a:spcBef>
              <a:spcAft>
                <a:spcPts val="0"/>
              </a:spcAft>
              <a:buClr>
                <a:srgbClr val="8A0606"/>
              </a:buClr>
              <a:buSzPts val="1800"/>
              <a:buNone/>
              <a:defRPr/>
            </a:lvl2pPr>
            <a:lvl3pPr lvl="2" algn="l">
              <a:lnSpc>
                <a:spcPct val="80000"/>
              </a:lnSpc>
              <a:spcBef>
                <a:spcPts val="0"/>
              </a:spcBef>
              <a:spcAft>
                <a:spcPts val="0"/>
              </a:spcAft>
              <a:buClr>
                <a:srgbClr val="8A0606"/>
              </a:buClr>
              <a:buSzPts val="1800"/>
              <a:buNone/>
              <a:defRPr/>
            </a:lvl3pPr>
            <a:lvl4pPr lvl="3" algn="l">
              <a:lnSpc>
                <a:spcPct val="80000"/>
              </a:lnSpc>
              <a:spcBef>
                <a:spcPts val="0"/>
              </a:spcBef>
              <a:spcAft>
                <a:spcPts val="0"/>
              </a:spcAft>
              <a:buClr>
                <a:srgbClr val="8A0606"/>
              </a:buClr>
              <a:buSzPts val="1800"/>
              <a:buNone/>
              <a:defRPr/>
            </a:lvl4pPr>
            <a:lvl5pPr lvl="4" algn="l">
              <a:lnSpc>
                <a:spcPct val="80000"/>
              </a:lnSpc>
              <a:spcBef>
                <a:spcPts val="0"/>
              </a:spcBef>
              <a:spcAft>
                <a:spcPts val="0"/>
              </a:spcAft>
              <a:buClr>
                <a:srgbClr val="8A0606"/>
              </a:buClr>
              <a:buSzPts val="1800"/>
              <a:buNone/>
              <a:defRPr/>
            </a:lvl5pPr>
            <a:lvl6pPr lvl="5" algn="l">
              <a:lnSpc>
                <a:spcPct val="80000"/>
              </a:lnSpc>
              <a:spcBef>
                <a:spcPts val="0"/>
              </a:spcBef>
              <a:spcAft>
                <a:spcPts val="0"/>
              </a:spcAft>
              <a:buClr>
                <a:srgbClr val="8A0606"/>
              </a:buClr>
              <a:buSzPts val="1800"/>
              <a:buNone/>
              <a:defRPr/>
            </a:lvl6pPr>
            <a:lvl7pPr lvl="6" algn="l">
              <a:lnSpc>
                <a:spcPct val="80000"/>
              </a:lnSpc>
              <a:spcBef>
                <a:spcPts val="0"/>
              </a:spcBef>
              <a:spcAft>
                <a:spcPts val="0"/>
              </a:spcAft>
              <a:buClr>
                <a:srgbClr val="8A0606"/>
              </a:buClr>
              <a:buSzPts val="1800"/>
              <a:buNone/>
              <a:defRPr/>
            </a:lvl7pPr>
            <a:lvl8pPr lvl="7" algn="l">
              <a:lnSpc>
                <a:spcPct val="80000"/>
              </a:lnSpc>
              <a:spcBef>
                <a:spcPts val="0"/>
              </a:spcBef>
              <a:spcAft>
                <a:spcPts val="0"/>
              </a:spcAft>
              <a:buClr>
                <a:srgbClr val="8A0606"/>
              </a:buClr>
              <a:buSzPts val="1800"/>
              <a:buNone/>
              <a:defRPr/>
            </a:lvl8pPr>
            <a:lvl9pPr lvl="8" algn="l">
              <a:lnSpc>
                <a:spcPct val="80000"/>
              </a:lnSpc>
              <a:spcBef>
                <a:spcPts val="0"/>
              </a:spcBef>
              <a:spcAft>
                <a:spcPts val="0"/>
              </a:spcAft>
              <a:buClr>
                <a:srgbClr val="8A0606"/>
              </a:buClr>
              <a:buSzPts val="18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Photo">
  <p:cSld name="Title &amp; Photo">
    <p:spTree>
      <p:nvGrpSpPr>
        <p:cNvPr id="49" name="Shape 49"/>
        <p:cNvGrpSpPr/>
        <p:nvPr/>
      </p:nvGrpSpPr>
      <p:grpSpPr>
        <a:xfrm>
          <a:off x="0" y="0"/>
          <a:ext cx="0" cy="0"/>
          <a:chOff x="0" y="0"/>
          <a:chExt cx="0" cy="0"/>
        </a:xfrm>
      </p:grpSpPr>
      <p:sp>
        <p:nvSpPr>
          <p:cNvPr id="50" name="Google Shape;50;p17"/>
          <p:cNvSpPr/>
          <p:nvPr>
            <p:ph idx="2" type="pic"/>
          </p:nvPr>
        </p:nvSpPr>
        <p:spPr>
          <a:xfrm>
            <a:off x="12356631" y="1270000"/>
            <a:ext cx="10993226" cy="11184435"/>
          </a:xfrm>
          <a:prstGeom prst="rect">
            <a:avLst/>
          </a:prstGeom>
          <a:noFill/>
          <a:ln>
            <a:noFill/>
          </a:ln>
        </p:spPr>
      </p:sp>
      <p:sp>
        <p:nvSpPr>
          <p:cNvPr id="51" name="Google Shape;51;p17"/>
          <p:cNvSpPr txBox="1"/>
          <p:nvPr>
            <p:ph type="title"/>
          </p:nvPr>
        </p:nvSpPr>
        <p:spPr>
          <a:xfrm>
            <a:off x="2301339" y="1270000"/>
            <a:ext cx="9673933" cy="5882273"/>
          </a:xfrm>
          <a:prstGeom prst="rect">
            <a:avLst/>
          </a:prstGeom>
          <a:noFill/>
          <a:ln>
            <a:noFill/>
          </a:ln>
        </p:spPr>
        <p:txBody>
          <a:bodyPr anchorCtr="0" anchor="b" bIns="45700" lIns="91425" spcFirstLastPara="1" rIns="91425" wrap="square" tIns="45700">
            <a:normAutofit/>
          </a:bodyPr>
          <a:lstStyle>
            <a:lvl1pPr lvl="0" algn="l">
              <a:lnSpc>
                <a:spcPct val="80000"/>
              </a:lnSpc>
              <a:spcBef>
                <a:spcPts val="0"/>
              </a:spcBef>
              <a:spcAft>
                <a:spcPts val="0"/>
              </a:spcAft>
              <a:buClr>
                <a:schemeClr val="accent1"/>
              </a:buClr>
              <a:buSzPts val="1800"/>
              <a:buNone/>
              <a:defRPr/>
            </a:lvl1pPr>
            <a:lvl2pPr lvl="1" algn="l">
              <a:lnSpc>
                <a:spcPct val="80000"/>
              </a:lnSpc>
              <a:spcBef>
                <a:spcPts val="0"/>
              </a:spcBef>
              <a:spcAft>
                <a:spcPts val="0"/>
              </a:spcAft>
              <a:buClr>
                <a:srgbClr val="8A0606"/>
              </a:buClr>
              <a:buSzPts val="1800"/>
              <a:buNone/>
              <a:defRPr/>
            </a:lvl2pPr>
            <a:lvl3pPr lvl="2" algn="l">
              <a:lnSpc>
                <a:spcPct val="80000"/>
              </a:lnSpc>
              <a:spcBef>
                <a:spcPts val="0"/>
              </a:spcBef>
              <a:spcAft>
                <a:spcPts val="0"/>
              </a:spcAft>
              <a:buClr>
                <a:srgbClr val="8A0606"/>
              </a:buClr>
              <a:buSzPts val="1800"/>
              <a:buNone/>
              <a:defRPr/>
            </a:lvl3pPr>
            <a:lvl4pPr lvl="3" algn="l">
              <a:lnSpc>
                <a:spcPct val="80000"/>
              </a:lnSpc>
              <a:spcBef>
                <a:spcPts val="0"/>
              </a:spcBef>
              <a:spcAft>
                <a:spcPts val="0"/>
              </a:spcAft>
              <a:buClr>
                <a:srgbClr val="8A0606"/>
              </a:buClr>
              <a:buSzPts val="1800"/>
              <a:buNone/>
              <a:defRPr/>
            </a:lvl4pPr>
            <a:lvl5pPr lvl="4" algn="l">
              <a:lnSpc>
                <a:spcPct val="80000"/>
              </a:lnSpc>
              <a:spcBef>
                <a:spcPts val="0"/>
              </a:spcBef>
              <a:spcAft>
                <a:spcPts val="0"/>
              </a:spcAft>
              <a:buClr>
                <a:srgbClr val="8A0606"/>
              </a:buClr>
              <a:buSzPts val="1800"/>
              <a:buNone/>
              <a:defRPr/>
            </a:lvl5pPr>
            <a:lvl6pPr lvl="5" algn="l">
              <a:lnSpc>
                <a:spcPct val="80000"/>
              </a:lnSpc>
              <a:spcBef>
                <a:spcPts val="0"/>
              </a:spcBef>
              <a:spcAft>
                <a:spcPts val="0"/>
              </a:spcAft>
              <a:buClr>
                <a:srgbClr val="8A0606"/>
              </a:buClr>
              <a:buSzPts val="1800"/>
              <a:buNone/>
              <a:defRPr/>
            </a:lvl6pPr>
            <a:lvl7pPr lvl="6" algn="l">
              <a:lnSpc>
                <a:spcPct val="80000"/>
              </a:lnSpc>
              <a:spcBef>
                <a:spcPts val="0"/>
              </a:spcBef>
              <a:spcAft>
                <a:spcPts val="0"/>
              </a:spcAft>
              <a:buClr>
                <a:srgbClr val="8A0606"/>
              </a:buClr>
              <a:buSzPts val="1800"/>
              <a:buNone/>
              <a:defRPr/>
            </a:lvl7pPr>
            <a:lvl8pPr lvl="7" algn="l">
              <a:lnSpc>
                <a:spcPct val="80000"/>
              </a:lnSpc>
              <a:spcBef>
                <a:spcPts val="0"/>
              </a:spcBef>
              <a:spcAft>
                <a:spcPts val="0"/>
              </a:spcAft>
              <a:buClr>
                <a:srgbClr val="8A0606"/>
              </a:buClr>
              <a:buSzPts val="1800"/>
              <a:buNone/>
              <a:defRPr/>
            </a:lvl8pPr>
            <a:lvl9pPr lvl="8" algn="l">
              <a:lnSpc>
                <a:spcPct val="80000"/>
              </a:lnSpc>
              <a:spcBef>
                <a:spcPts val="0"/>
              </a:spcBef>
              <a:spcAft>
                <a:spcPts val="0"/>
              </a:spcAft>
              <a:buClr>
                <a:srgbClr val="8A0606"/>
              </a:buClr>
              <a:buSzPts val="1800"/>
              <a:buNone/>
              <a:defRPr/>
            </a:lvl9pPr>
          </a:lstStyle>
          <a:p/>
        </p:txBody>
      </p:sp>
      <p:sp>
        <p:nvSpPr>
          <p:cNvPr id="52" name="Google Shape;52;p17"/>
          <p:cNvSpPr txBox="1"/>
          <p:nvPr>
            <p:ph idx="1" type="body"/>
          </p:nvPr>
        </p:nvSpPr>
        <p:spPr>
          <a:xfrm>
            <a:off x="2301339" y="7152272"/>
            <a:ext cx="9673933" cy="5293727"/>
          </a:xfrm>
          <a:prstGeom prst="rect">
            <a:avLst/>
          </a:prstGeom>
          <a:noFill/>
          <a:ln>
            <a:noFill/>
          </a:ln>
        </p:spPr>
        <p:txBody>
          <a:bodyPr anchorCtr="0" anchor="t" bIns="50800" lIns="50800" spcFirstLastPara="1" rIns="50800" wrap="square" tIns="50800">
            <a:noAutofit/>
          </a:bodyPr>
          <a:lstStyle>
            <a:lvl1pPr indent="-228600" lvl="0" marL="457200" algn="l">
              <a:lnSpc>
                <a:spcPct val="100000"/>
              </a:lnSpc>
              <a:spcBef>
                <a:spcPts val="0"/>
              </a:spcBef>
              <a:spcAft>
                <a:spcPts val="0"/>
              </a:spcAft>
              <a:buClr>
                <a:schemeClr val="dk2"/>
              </a:buClr>
              <a:buSzPts val="5500"/>
              <a:buFont typeface="DM Sans"/>
              <a:buNone/>
              <a:defRPr b="1" sz="5500">
                <a:latin typeface="DM Sans"/>
                <a:ea typeface="DM Sans"/>
                <a:cs typeface="DM Sans"/>
                <a:sym typeface="DM Sans"/>
              </a:defRPr>
            </a:lvl1pPr>
            <a:lvl2pPr indent="-228600" lvl="1" marL="914400" algn="l">
              <a:lnSpc>
                <a:spcPct val="100000"/>
              </a:lnSpc>
              <a:spcBef>
                <a:spcPts val="0"/>
              </a:spcBef>
              <a:spcAft>
                <a:spcPts val="0"/>
              </a:spcAft>
              <a:buClr>
                <a:srgbClr val="405F1F"/>
              </a:buClr>
              <a:buSzPts val="5500"/>
              <a:buFont typeface="DM Sans"/>
              <a:buNone/>
              <a:defRPr b="1" sz="5500">
                <a:latin typeface="DM Sans"/>
                <a:ea typeface="DM Sans"/>
                <a:cs typeface="DM Sans"/>
                <a:sym typeface="DM Sans"/>
              </a:defRPr>
            </a:lvl2pPr>
            <a:lvl3pPr indent="-228600" lvl="2" marL="1371600" algn="l">
              <a:lnSpc>
                <a:spcPct val="100000"/>
              </a:lnSpc>
              <a:spcBef>
                <a:spcPts val="0"/>
              </a:spcBef>
              <a:spcAft>
                <a:spcPts val="0"/>
              </a:spcAft>
              <a:buClr>
                <a:srgbClr val="405F1F"/>
              </a:buClr>
              <a:buSzPts val="5500"/>
              <a:buFont typeface="DM Sans"/>
              <a:buNone/>
              <a:defRPr b="1" sz="5500">
                <a:latin typeface="DM Sans"/>
                <a:ea typeface="DM Sans"/>
                <a:cs typeface="DM Sans"/>
                <a:sym typeface="DM Sans"/>
              </a:defRPr>
            </a:lvl3pPr>
            <a:lvl4pPr indent="-228600" lvl="3" marL="1828800" algn="l">
              <a:lnSpc>
                <a:spcPct val="100000"/>
              </a:lnSpc>
              <a:spcBef>
                <a:spcPts val="0"/>
              </a:spcBef>
              <a:spcAft>
                <a:spcPts val="0"/>
              </a:spcAft>
              <a:buClr>
                <a:srgbClr val="405F1F"/>
              </a:buClr>
              <a:buSzPts val="5500"/>
              <a:buFont typeface="DM Sans"/>
              <a:buNone/>
              <a:defRPr b="1" sz="5500">
                <a:latin typeface="DM Sans"/>
                <a:ea typeface="DM Sans"/>
                <a:cs typeface="DM Sans"/>
                <a:sym typeface="DM Sans"/>
              </a:defRPr>
            </a:lvl4pPr>
            <a:lvl5pPr indent="-228600" lvl="4" marL="2286000" algn="l">
              <a:lnSpc>
                <a:spcPct val="100000"/>
              </a:lnSpc>
              <a:spcBef>
                <a:spcPts val="0"/>
              </a:spcBef>
              <a:spcAft>
                <a:spcPts val="0"/>
              </a:spcAft>
              <a:buClr>
                <a:srgbClr val="405F1F"/>
              </a:buClr>
              <a:buSzPts val="5500"/>
              <a:buFont typeface="DM Sans"/>
              <a:buNone/>
              <a:defRPr b="1" sz="5500">
                <a:latin typeface="DM Sans"/>
                <a:ea typeface="DM Sans"/>
                <a:cs typeface="DM Sans"/>
                <a:sym typeface="DM Sans"/>
              </a:defRPr>
            </a:lvl5pPr>
            <a:lvl6pPr indent="-342900" lvl="5" marL="2743200" algn="l">
              <a:lnSpc>
                <a:spcPct val="90000"/>
              </a:lnSpc>
              <a:spcBef>
                <a:spcPts val="4500"/>
              </a:spcBef>
              <a:spcAft>
                <a:spcPts val="0"/>
              </a:spcAft>
              <a:buSzPts val="1800"/>
              <a:buChar char="•"/>
              <a:defRPr/>
            </a:lvl6pPr>
            <a:lvl7pPr indent="-342900" lvl="6" marL="3200400" algn="l">
              <a:lnSpc>
                <a:spcPct val="90000"/>
              </a:lnSpc>
              <a:spcBef>
                <a:spcPts val="4500"/>
              </a:spcBef>
              <a:spcAft>
                <a:spcPts val="0"/>
              </a:spcAft>
              <a:buSzPts val="1800"/>
              <a:buChar char="•"/>
              <a:defRPr/>
            </a:lvl7pPr>
            <a:lvl8pPr indent="-342900" lvl="7" marL="3657600" algn="l">
              <a:lnSpc>
                <a:spcPct val="90000"/>
              </a:lnSpc>
              <a:spcBef>
                <a:spcPts val="4500"/>
              </a:spcBef>
              <a:spcAft>
                <a:spcPts val="0"/>
              </a:spcAft>
              <a:buSzPts val="1800"/>
              <a:buChar char="•"/>
              <a:defRPr/>
            </a:lvl8pPr>
            <a:lvl9pPr indent="-342900" lvl="8" marL="4114800" algn="l">
              <a:lnSpc>
                <a:spcPct val="90000"/>
              </a:lnSpc>
              <a:spcBef>
                <a:spcPts val="4500"/>
              </a:spcBef>
              <a:spcAft>
                <a:spcPts val="0"/>
              </a:spcAft>
              <a:buSzPts val="1800"/>
              <a:buChar char="•"/>
              <a:defRPr/>
            </a:lvl9pPr>
          </a:lstStyle>
          <a:p/>
        </p:txBody>
      </p:sp>
      <p:sp>
        <p:nvSpPr>
          <p:cNvPr id="53" name="Google Shape;53;p17"/>
          <p:cNvSpPr txBox="1"/>
          <p:nvPr>
            <p:ph idx="3" type="body"/>
          </p:nvPr>
        </p:nvSpPr>
        <p:spPr>
          <a:xfrm rot="-5400000">
            <a:off x="-2129935" y="3756897"/>
            <a:ext cx="5712374" cy="636979"/>
          </a:xfrm>
          <a:prstGeom prst="rect">
            <a:avLst/>
          </a:prstGeom>
          <a:noFill/>
          <a:ln>
            <a:noFill/>
          </a:ln>
        </p:spPr>
        <p:txBody>
          <a:bodyPr anchorCtr="0" anchor="ctr" bIns="45700" lIns="45700" spcFirstLastPara="1" rIns="45700" wrap="square" tIns="45700">
            <a:normAutofit/>
          </a:bodyPr>
          <a:lstStyle>
            <a:lvl1pPr indent="-228600" lvl="0" marL="457200" algn="r">
              <a:lnSpc>
                <a:spcPct val="100000"/>
              </a:lnSpc>
              <a:spcBef>
                <a:spcPts val="0"/>
              </a:spcBef>
              <a:spcAft>
                <a:spcPts val="0"/>
              </a:spcAft>
              <a:buClr>
                <a:schemeClr val="dk2"/>
              </a:buClr>
              <a:buSzPts val="2400"/>
              <a:buFont typeface="DM Sans"/>
              <a:buNone/>
              <a:defRPr b="1" sz="2400" cap="none">
                <a:solidFill>
                  <a:schemeClr val="dk2"/>
                </a:solidFill>
                <a:latin typeface="DM Sans"/>
                <a:ea typeface="DM Sans"/>
                <a:cs typeface="DM Sans"/>
                <a:sym typeface="DM Sans"/>
              </a:defRPr>
            </a:lvl1pPr>
            <a:lvl2pPr indent="-342900" lvl="1" marL="914400" algn="l">
              <a:lnSpc>
                <a:spcPct val="90000"/>
              </a:lnSpc>
              <a:spcBef>
                <a:spcPts val="4500"/>
              </a:spcBef>
              <a:spcAft>
                <a:spcPts val="0"/>
              </a:spcAft>
              <a:buSzPts val="1800"/>
              <a:buChar char="•"/>
              <a:defRPr/>
            </a:lvl2pPr>
            <a:lvl3pPr indent="-342900" lvl="2" marL="1371600" algn="l">
              <a:lnSpc>
                <a:spcPct val="90000"/>
              </a:lnSpc>
              <a:spcBef>
                <a:spcPts val="4500"/>
              </a:spcBef>
              <a:spcAft>
                <a:spcPts val="0"/>
              </a:spcAft>
              <a:buSzPts val="1800"/>
              <a:buChar char="•"/>
              <a:defRPr/>
            </a:lvl3pPr>
            <a:lvl4pPr indent="-342900" lvl="3" marL="1828800" algn="l">
              <a:lnSpc>
                <a:spcPct val="90000"/>
              </a:lnSpc>
              <a:spcBef>
                <a:spcPts val="4500"/>
              </a:spcBef>
              <a:spcAft>
                <a:spcPts val="0"/>
              </a:spcAft>
              <a:buSzPts val="1800"/>
              <a:buChar char="•"/>
              <a:defRPr/>
            </a:lvl4pPr>
            <a:lvl5pPr indent="-342900" lvl="4" marL="2286000" algn="l">
              <a:lnSpc>
                <a:spcPct val="90000"/>
              </a:lnSpc>
              <a:spcBef>
                <a:spcPts val="4500"/>
              </a:spcBef>
              <a:spcAft>
                <a:spcPts val="0"/>
              </a:spcAft>
              <a:buSzPts val="1800"/>
              <a:buChar char="•"/>
              <a:defRPr/>
            </a:lvl5pPr>
            <a:lvl6pPr indent="-342900" lvl="5" marL="2743200" algn="l">
              <a:lnSpc>
                <a:spcPct val="90000"/>
              </a:lnSpc>
              <a:spcBef>
                <a:spcPts val="4500"/>
              </a:spcBef>
              <a:spcAft>
                <a:spcPts val="0"/>
              </a:spcAft>
              <a:buSzPts val="1800"/>
              <a:buChar char="•"/>
              <a:defRPr/>
            </a:lvl6pPr>
            <a:lvl7pPr indent="-342900" lvl="6" marL="3200400" algn="l">
              <a:lnSpc>
                <a:spcPct val="90000"/>
              </a:lnSpc>
              <a:spcBef>
                <a:spcPts val="4500"/>
              </a:spcBef>
              <a:spcAft>
                <a:spcPts val="0"/>
              </a:spcAft>
              <a:buSzPts val="1800"/>
              <a:buChar char="•"/>
              <a:defRPr/>
            </a:lvl7pPr>
            <a:lvl8pPr indent="-342900" lvl="7" marL="3657600" algn="l">
              <a:lnSpc>
                <a:spcPct val="90000"/>
              </a:lnSpc>
              <a:spcBef>
                <a:spcPts val="4500"/>
              </a:spcBef>
              <a:spcAft>
                <a:spcPts val="0"/>
              </a:spcAft>
              <a:buSzPts val="1800"/>
              <a:buChar char="•"/>
              <a:defRPr/>
            </a:lvl8pPr>
            <a:lvl9pPr indent="-342900" lvl="8" marL="4114800" algn="l">
              <a:lnSpc>
                <a:spcPct val="90000"/>
              </a:lnSpc>
              <a:spcBef>
                <a:spcPts val="4500"/>
              </a:spcBef>
              <a:spcAft>
                <a:spcPts val="0"/>
              </a:spcAft>
              <a:buSzPts val="1800"/>
              <a:buChar char="•"/>
              <a:defRPr/>
            </a:lvl9pPr>
          </a:lstStyle>
          <a:p/>
        </p:txBody>
      </p:sp>
      <p:pic>
        <p:nvPicPr>
          <p:cNvPr descr="Logo + Wordmark Light Skin @Small.png" id="54" name="Google Shape;54;p17"/>
          <p:cNvPicPr preferRelativeResize="0"/>
          <p:nvPr/>
        </p:nvPicPr>
        <p:blipFill rotWithShape="1">
          <a:blip r:embed="rId2">
            <a:alphaModFix/>
          </a:blip>
          <a:srcRect b="75" l="0" r="0" t="76"/>
          <a:stretch/>
        </p:blipFill>
        <p:spPr>
          <a:xfrm>
            <a:off x="257209" y="11655360"/>
            <a:ext cx="938086" cy="1283223"/>
          </a:xfrm>
          <a:prstGeom prst="rect">
            <a:avLst/>
          </a:prstGeom>
          <a:noFill/>
          <a:ln>
            <a:noFill/>
          </a:ln>
        </p:spPr>
      </p:pic>
      <p:sp>
        <p:nvSpPr>
          <p:cNvPr id="55" name="Google Shape;55;p17"/>
          <p:cNvSpPr txBox="1"/>
          <p:nvPr>
            <p:ph idx="12" type="sldNum"/>
          </p:nvPr>
        </p:nvSpPr>
        <p:spPr>
          <a:xfrm>
            <a:off x="23785033" y="12541899"/>
            <a:ext cx="341758" cy="406401"/>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1pPr>
            <a:lvl2pPr indent="0" lvl="1"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2pPr>
            <a:lvl3pPr indent="0" lvl="2"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3pPr>
            <a:lvl4pPr indent="0" lvl="3"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4pPr>
            <a:lvl5pPr indent="0" lvl="4"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5pPr>
            <a:lvl6pPr indent="0" lvl="5"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6pPr>
            <a:lvl7pPr indent="0" lvl="6"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7pPr>
            <a:lvl8pPr indent="0" lvl="7"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8pPr>
            <a:lvl9pPr indent="0" lvl="8"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ullets &amp; Photo">
  <p:cSld name="Title, Bullets &amp; Photo">
    <p:spTree>
      <p:nvGrpSpPr>
        <p:cNvPr id="56" name="Shape 56"/>
        <p:cNvGrpSpPr/>
        <p:nvPr/>
      </p:nvGrpSpPr>
      <p:grpSpPr>
        <a:xfrm>
          <a:off x="0" y="0"/>
          <a:ext cx="0" cy="0"/>
          <a:chOff x="0" y="0"/>
          <a:chExt cx="0" cy="0"/>
        </a:xfrm>
      </p:grpSpPr>
      <p:sp>
        <p:nvSpPr>
          <p:cNvPr id="57" name="Google Shape;57;p18"/>
          <p:cNvSpPr txBox="1"/>
          <p:nvPr>
            <p:ph idx="1" type="body"/>
          </p:nvPr>
        </p:nvSpPr>
        <p:spPr>
          <a:xfrm>
            <a:off x="2266291" y="2443842"/>
            <a:ext cx="9779001" cy="934779"/>
          </a:xfrm>
          <a:prstGeom prst="rect">
            <a:avLst/>
          </a:prstGeom>
          <a:noFill/>
          <a:ln>
            <a:noFill/>
          </a:ln>
        </p:spPr>
        <p:txBody>
          <a:bodyPr anchorCtr="0" anchor="t" bIns="45700" lIns="45700" spcFirstLastPara="1" rIns="45700" wrap="square" tIns="45700">
            <a:noAutofit/>
          </a:bodyPr>
          <a:lstStyle>
            <a:lvl1pPr indent="-228600" lvl="0" marL="457200" algn="l">
              <a:lnSpc>
                <a:spcPct val="100000"/>
              </a:lnSpc>
              <a:spcBef>
                <a:spcPts val="0"/>
              </a:spcBef>
              <a:spcAft>
                <a:spcPts val="0"/>
              </a:spcAft>
              <a:buClr>
                <a:schemeClr val="dk2"/>
              </a:buClr>
              <a:buSzPts val="5500"/>
              <a:buFont typeface="DM Sans"/>
              <a:buNone/>
              <a:defRPr b="1" sz="5500">
                <a:latin typeface="DM Sans"/>
                <a:ea typeface="DM Sans"/>
                <a:cs typeface="DM Sans"/>
                <a:sym typeface="DM Sans"/>
              </a:defRPr>
            </a:lvl1pPr>
            <a:lvl2pPr indent="-342900" lvl="1" marL="914400" algn="l">
              <a:lnSpc>
                <a:spcPct val="90000"/>
              </a:lnSpc>
              <a:spcBef>
                <a:spcPts val="4500"/>
              </a:spcBef>
              <a:spcAft>
                <a:spcPts val="0"/>
              </a:spcAft>
              <a:buSzPts val="1800"/>
              <a:buChar char="•"/>
              <a:defRPr/>
            </a:lvl2pPr>
            <a:lvl3pPr indent="-342900" lvl="2" marL="1371600" algn="l">
              <a:lnSpc>
                <a:spcPct val="90000"/>
              </a:lnSpc>
              <a:spcBef>
                <a:spcPts val="4500"/>
              </a:spcBef>
              <a:spcAft>
                <a:spcPts val="0"/>
              </a:spcAft>
              <a:buSzPts val="1800"/>
              <a:buChar char="•"/>
              <a:defRPr/>
            </a:lvl3pPr>
            <a:lvl4pPr indent="-342900" lvl="3" marL="1828800" algn="l">
              <a:lnSpc>
                <a:spcPct val="90000"/>
              </a:lnSpc>
              <a:spcBef>
                <a:spcPts val="4500"/>
              </a:spcBef>
              <a:spcAft>
                <a:spcPts val="0"/>
              </a:spcAft>
              <a:buSzPts val="1800"/>
              <a:buChar char="•"/>
              <a:defRPr/>
            </a:lvl4pPr>
            <a:lvl5pPr indent="-342900" lvl="4" marL="2286000" algn="l">
              <a:lnSpc>
                <a:spcPct val="90000"/>
              </a:lnSpc>
              <a:spcBef>
                <a:spcPts val="4500"/>
              </a:spcBef>
              <a:spcAft>
                <a:spcPts val="0"/>
              </a:spcAft>
              <a:buSzPts val="1800"/>
              <a:buChar char="•"/>
              <a:defRPr/>
            </a:lvl5pPr>
            <a:lvl6pPr indent="-342900" lvl="5" marL="2743200" algn="l">
              <a:lnSpc>
                <a:spcPct val="90000"/>
              </a:lnSpc>
              <a:spcBef>
                <a:spcPts val="4500"/>
              </a:spcBef>
              <a:spcAft>
                <a:spcPts val="0"/>
              </a:spcAft>
              <a:buSzPts val="1800"/>
              <a:buChar char="•"/>
              <a:defRPr/>
            </a:lvl6pPr>
            <a:lvl7pPr indent="-342900" lvl="6" marL="3200400" algn="l">
              <a:lnSpc>
                <a:spcPct val="90000"/>
              </a:lnSpc>
              <a:spcBef>
                <a:spcPts val="4500"/>
              </a:spcBef>
              <a:spcAft>
                <a:spcPts val="0"/>
              </a:spcAft>
              <a:buSzPts val="1800"/>
              <a:buChar char="•"/>
              <a:defRPr/>
            </a:lvl7pPr>
            <a:lvl8pPr indent="-342900" lvl="7" marL="3657600" algn="l">
              <a:lnSpc>
                <a:spcPct val="90000"/>
              </a:lnSpc>
              <a:spcBef>
                <a:spcPts val="4500"/>
              </a:spcBef>
              <a:spcAft>
                <a:spcPts val="0"/>
              </a:spcAft>
              <a:buSzPts val="1800"/>
              <a:buChar char="•"/>
              <a:defRPr/>
            </a:lvl8pPr>
            <a:lvl9pPr indent="-342900" lvl="8" marL="4114800" algn="l">
              <a:lnSpc>
                <a:spcPct val="90000"/>
              </a:lnSpc>
              <a:spcBef>
                <a:spcPts val="4500"/>
              </a:spcBef>
              <a:spcAft>
                <a:spcPts val="0"/>
              </a:spcAft>
              <a:buSzPts val="1800"/>
              <a:buChar char="•"/>
              <a:defRPr/>
            </a:lvl9pPr>
          </a:lstStyle>
          <a:p/>
        </p:txBody>
      </p:sp>
      <p:sp>
        <p:nvSpPr>
          <p:cNvPr id="58" name="Google Shape;58;p18"/>
          <p:cNvSpPr txBox="1"/>
          <p:nvPr>
            <p:ph idx="2" type="body"/>
          </p:nvPr>
        </p:nvSpPr>
        <p:spPr>
          <a:xfrm>
            <a:off x="2266291" y="4248504"/>
            <a:ext cx="9779001" cy="8256630"/>
          </a:xfrm>
          <a:prstGeom prst="rect">
            <a:avLst/>
          </a:prstGeom>
          <a:noFill/>
          <a:ln>
            <a:noFill/>
          </a:ln>
        </p:spPr>
        <p:txBody>
          <a:bodyPr anchorCtr="0" anchor="t" bIns="50800" lIns="50800" spcFirstLastPara="1" rIns="50800" wrap="square" tIns="50800">
            <a:noAutofit/>
          </a:bodyPr>
          <a:lstStyle>
            <a:lvl1pPr indent="-342900" lvl="0" marL="457200" algn="l">
              <a:lnSpc>
                <a:spcPct val="90000"/>
              </a:lnSpc>
              <a:spcBef>
                <a:spcPts val="4500"/>
              </a:spcBef>
              <a:spcAft>
                <a:spcPts val="0"/>
              </a:spcAft>
              <a:buSzPts val="1800"/>
              <a:buChar char="•"/>
              <a:defRPr/>
            </a:lvl1pPr>
            <a:lvl2pPr indent="-342900" lvl="1" marL="914400" algn="l">
              <a:lnSpc>
                <a:spcPct val="90000"/>
              </a:lnSpc>
              <a:spcBef>
                <a:spcPts val="4500"/>
              </a:spcBef>
              <a:spcAft>
                <a:spcPts val="0"/>
              </a:spcAft>
              <a:buSzPts val="1800"/>
              <a:buChar char="•"/>
              <a:defRPr/>
            </a:lvl2pPr>
            <a:lvl3pPr indent="-342900" lvl="2" marL="1371600" algn="l">
              <a:lnSpc>
                <a:spcPct val="90000"/>
              </a:lnSpc>
              <a:spcBef>
                <a:spcPts val="4500"/>
              </a:spcBef>
              <a:spcAft>
                <a:spcPts val="0"/>
              </a:spcAft>
              <a:buSzPts val="1800"/>
              <a:buChar char="•"/>
              <a:defRPr/>
            </a:lvl3pPr>
            <a:lvl4pPr indent="-342900" lvl="3" marL="1828800" algn="l">
              <a:lnSpc>
                <a:spcPct val="90000"/>
              </a:lnSpc>
              <a:spcBef>
                <a:spcPts val="4500"/>
              </a:spcBef>
              <a:spcAft>
                <a:spcPts val="0"/>
              </a:spcAft>
              <a:buSzPts val="1800"/>
              <a:buChar char="•"/>
              <a:defRPr/>
            </a:lvl4pPr>
            <a:lvl5pPr indent="-342900" lvl="4" marL="2286000" algn="l">
              <a:lnSpc>
                <a:spcPct val="90000"/>
              </a:lnSpc>
              <a:spcBef>
                <a:spcPts val="4500"/>
              </a:spcBef>
              <a:spcAft>
                <a:spcPts val="0"/>
              </a:spcAft>
              <a:buSzPts val="1800"/>
              <a:buChar char="•"/>
              <a:defRPr/>
            </a:lvl5pPr>
            <a:lvl6pPr indent="-342900" lvl="5" marL="2743200" algn="l">
              <a:lnSpc>
                <a:spcPct val="90000"/>
              </a:lnSpc>
              <a:spcBef>
                <a:spcPts val="4500"/>
              </a:spcBef>
              <a:spcAft>
                <a:spcPts val="0"/>
              </a:spcAft>
              <a:buSzPts val="1800"/>
              <a:buChar char="•"/>
              <a:defRPr/>
            </a:lvl6pPr>
            <a:lvl7pPr indent="-342900" lvl="6" marL="3200400" algn="l">
              <a:lnSpc>
                <a:spcPct val="90000"/>
              </a:lnSpc>
              <a:spcBef>
                <a:spcPts val="4500"/>
              </a:spcBef>
              <a:spcAft>
                <a:spcPts val="0"/>
              </a:spcAft>
              <a:buSzPts val="1800"/>
              <a:buChar char="•"/>
              <a:defRPr/>
            </a:lvl7pPr>
            <a:lvl8pPr indent="-342900" lvl="7" marL="3657600" algn="l">
              <a:lnSpc>
                <a:spcPct val="90000"/>
              </a:lnSpc>
              <a:spcBef>
                <a:spcPts val="4500"/>
              </a:spcBef>
              <a:spcAft>
                <a:spcPts val="0"/>
              </a:spcAft>
              <a:buSzPts val="1800"/>
              <a:buChar char="•"/>
              <a:defRPr/>
            </a:lvl8pPr>
            <a:lvl9pPr indent="-342900" lvl="8" marL="4114800" algn="l">
              <a:lnSpc>
                <a:spcPct val="90000"/>
              </a:lnSpc>
              <a:spcBef>
                <a:spcPts val="4500"/>
              </a:spcBef>
              <a:spcAft>
                <a:spcPts val="0"/>
              </a:spcAft>
              <a:buSzPts val="1800"/>
              <a:buChar char="•"/>
              <a:defRPr/>
            </a:lvl9pPr>
          </a:lstStyle>
          <a:p/>
        </p:txBody>
      </p:sp>
      <p:sp>
        <p:nvSpPr>
          <p:cNvPr id="59" name="Google Shape;59;p18"/>
          <p:cNvSpPr/>
          <p:nvPr>
            <p:ph idx="3" type="pic"/>
          </p:nvPr>
        </p:nvSpPr>
        <p:spPr>
          <a:xfrm>
            <a:off x="12357750" y="952500"/>
            <a:ext cx="11085512" cy="11552634"/>
          </a:xfrm>
          <a:prstGeom prst="rect">
            <a:avLst/>
          </a:prstGeom>
          <a:noFill/>
          <a:ln>
            <a:noFill/>
          </a:ln>
        </p:spPr>
      </p:sp>
      <p:sp>
        <p:nvSpPr>
          <p:cNvPr id="60" name="Google Shape;60;p18"/>
          <p:cNvSpPr txBox="1"/>
          <p:nvPr>
            <p:ph type="title"/>
          </p:nvPr>
        </p:nvSpPr>
        <p:spPr>
          <a:xfrm>
            <a:off x="2266291" y="952500"/>
            <a:ext cx="9779001" cy="1435100"/>
          </a:xfrm>
          <a:prstGeom prst="rect">
            <a:avLst/>
          </a:prstGeom>
          <a:noFill/>
          <a:ln>
            <a:noFill/>
          </a:ln>
        </p:spPr>
        <p:txBody>
          <a:bodyPr anchorCtr="0" anchor="b" bIns="45700" lIns="91425" spcFirstLastPara="1" rIns="91425" wrap="square" tIns="45700">
            <a:normAutofit/>
          </a:bodyPr>
          <a:lstStyle>
            <a:lvl1pPr lvl="0" algn="l">
              <a:lnSpc>
                <a:spcPct val="80000"/>
              </a:lnSpc>
              <a:spcBef>
                <a:spcPts val="0"/>
              </a:spcBef>
              <a:spcAft>
                <a:spcPts val="0"/>
              </a:spcAft>
              <a:buClr>
                <a:schemeClr val="accent1"/>
              </a:buClr>
              <a:buSzPts val="1800"/>
              <a:buNone/>
              <a:defRPr/>
            </a:lvl1pPr>
            <a:lvl2pPr lvl="1" algn="l">
              <a:lnSpc>
                <a:spcPct val="80000"/>
              </a:lnSpc>
              <a:spcBef>
                <a:spcPts val="0"/>
              </a:spcBef>
              <a:spcAft>
                <a:spcPts val="0"/>
              </a:spcAft>
              <a:buClr>
                <a:srgbClr val="8A0606"/>
              </a:buClr>
              <a:buSzPts val="1800"/>
              <a:buNone/>
              <a:defRPr/>
            </a:lvl2pPr>
            <a:lvl3pPr lvl="2" algn="l">
              <a:lnSpc>
                <a:spcPct val="80000"/>
              </a:lnSpc>
              <a:spcBef>
                <a:spcPts val="0"/>
              </a:spcBef>
              <a:spcAft>
                <a:spcPts val="0"/>
              </a:spcAft>
              <a:buClr>
                <a:srgbClr val="8A0606"/>
              </a:buClr>
              <a:buSzPts val="1800"/>
              <a:buNone/>
              <a:defRPr/>
            </a:lvl3pPr>
            <a:lvl4pPr lvl="3" algn="l">
              <a:lnSpc>
                <a:spcPct val="80000"/>
              </a:lnSpc>
              <a:spcBef>
                <a:spcPts val="0"/>
              </a:spcBef>
              <a:spcAft>
                <a:spcPts val="0"/>
              </a:spcAft>
              <a:buClr>
                <a:srgbClr val="8A0606"/>
              </a:buClr>
              <a:buSzPts val="1800"/>
              <a:buNone/>
              <a:defRPr/>
            </a:lvl4pPr>
            <a:lvl5pPr lvl="4" algn="l">
              <a:lnSpc>
                <a:spcPct val="80000"/>
              </a:lnSpc>
              <a:spcBef>
                <a:spcPts val="0"/>
              </a:spcBef>
              <a:spcAft>
                <a:spcPts val="0"/>
              </a:spcAft>
              <a:buClr>
                <a:srgbClr val="8A0606"/>
              </a:buClr>
              <a:buSzPts val="1800"/>
              <a:buNone/>
              <a:defRPr/>
            </a:lvl5pPr>
            <a:lvl6pPr lvl="5" algn="l">
              <a:lnSpc>
                <a:spcPct val="80000"/>
              </a:lnSpc>
              <a:spcBef>
                <a:spcPts val="0"/>
              </a:spcBef>
              <a:spcAft>
                <a:spcPts val="0"/>
              </a:spcAft>
              <a:buClr>
                <a:srgbClr val="8A0606"/>
              </a:buClr>
              <a:buSzPts val="1800"/>
              <a:buNone/>
              <a:defRPr/>
            </a:lvl6pPr>
            <a:lvl7pPr lvl="6" algn="l">
              <a:lnSpc>
                <a:spcPct val="80000"/>
              </a:lnSpc>
              <a:spcBef>
                <a:spcPts val="0"/>
              </a:spcBef>
              <a:spcAft>
                <a:spcPts val="0"/>
              </a:spcAft>
              <a:buClr>
                <a:srgbClr val="8A0606"/>
              </a:buClr>
              <a:buSzPts val="1800"/>
              <a:buNone/>
              <a:defRPr/>
            </a:lvl7pPr>
            <a:lvl8pPr lvl="7" algn="l">
              <a:lnSpc>
                <a:spcPct val="80000"/>
              </a:lnSpc>
              <a:spcBef>
                <a:spcPts val="0"/>
              </a:spcBef>
              <a:spcAft>
                <a:spcPts val="0"/>
              </a:spcAft>
              <a:buClr>
                <a:srgbClr val="8A0606"/>
              </a:buClr>
              <a:buSzPts val="1800"/>
              <a:buNone/>
              <a:defRPr/>
            </a:lvl8pPr>
            <a:lvl9pPr lvl="8" algn="l">
              <a:lnSpc>
                <a:spcPct val="80000"/>
              </a:lnSpc>
              <a:spcBef>
                <a:spcPts val="0"/>
              </a:spcBef>
              <a:spcAft>
                <a:spcPts val="0"/>
              </a:spcAft>
              <a:buClr>
                <a:srgbClr val="8A0606"/>
              </a:buClr>
              <a:buSzPts val="1800"/>
              <a:buNone/>
              <a:defRPr/>
            </a:lvl9pPr>
          </a:lstStyle>
          <a:p/>
        </p:txBody>
      </p:sp>
      <p:sp>
        <p:nvSpPr>
          <p:cNvPr id="61" name="Google Shape;61;p18"/>
          <p:cNvSpPr txBox="1"/>
          <p:nvPr>
            <p:ph idx="4" type="body"/>
          </p:nvPr>
        </p:nvSpPr>
        <p:spPr>
          <a:xfrm rot="-5400000">
            <a:off x="-2129935" y="3756897"/>
            <a:ext cx="5712374" cy="636979"/>
          </a:xfrm>
          <a:prstGeom prst="rect">
            <a:avLst/>
          </a:prstGeom>
          <a:noFill/>
          <a:ln>
            <a:noFill/>
          </a:ln>
        </p:spPr>
        <p:txBody>
          <a:bodyPr anchorCtr="0" anchor="ctr" bIns="45700" lIns="45700" spcFirstLastPara="1" rIns="45700" wrap="square" tIns="45700">
            <a:normAutofit/>
          </a:bodyPr>
          <a:lstStyle>
            <a:lvl1pPr indent="-228600" lvl="0" marL="457200" algn="r">
              <a:lnSpc>
                <a:spcPct val="100000"/>
              </a:lnSpc>
              <a:spcBef>
                <a:spcPts val="0"/>
              </a:spcBef>
              <a:spcAft>
                <a:spcPts val="0"/>
              </a:spcAft>
              <a:buClr>
                <a:schemeClr val="dk2"/>
              </a:buClr>
              <a:buSzPts val="2400"/>
              <a:buFont typeface="DM Sans"/>
              <a:buNone/>
              <a:defRPr b="1" sz="2400" cap="none">
                <a:solidFill>
                  <a:schemeClr val="dk2"/>
                </a:solidFill>
                <a:latin typeface="DM Sans"/>
                <a:ea typeface="DM Sans"/>
                <a:cs typeface="DM Sans"/>
                <a:sym typeface="DM Sans"/>
              </a:defRPr>
            </a:lvl1pPr>
            <a:lvl2pPr indent="-342900" lvl="1" marL="914400" algn="l">
              <a:lnSpc>
                <a:spcPct val="90000"/>
              </a:lnSpc>
              <a:spcBef>
                <a:spcPts val="4500"/>
              </a:spcBef>
              <a:spcAft>
                <a:spcPts val="0"/>
              </a:spcAft>
              <a:buSzPts val="1800"/>
              <a:buChar char="•"/>
              <a:defRPr/>
            </a:lvl2pPr>
            <a:lvl3pPr indent="-342900" lvl="2" marL="1371600" algn="l">
              <a:lnSpc>
                <a:spcPct val="90000"/>
              </a:lnSpc>
              <a:spcBef>
                <a:spcPts val="4500"/>
              </a:spcBef>
              <a:spcAft>
                <a:spcPts val="0"/>
              </a:spcAft>
              <a:buSzPts val="1800"/>
              <a:buChar char="•"/>
              <a:defRPr/>
            </a:lvl3pPr>
            <a:lvl4pPr indent="-342900" lvl="3" marL="1828800" algn="l">
              <a:lnSpc>
                <a:spcPct val="90000"/>
              </a:lnSpc>
              <a:spcBef>
                <a:spcPts val="4500"/>
              </a:spcBef>
              <a:spcAft>
                <a:spcPts val="0"/>
              </a:spcAft>
              <a:buSzPts val="1800"/>
              <a:buChar char="•"/>
              <a:defRPr/>
            </a:lvl4pPr>
            <a:lvl5pPr indent="-342900" lvl="4" marL="2286000" algn="l">
              <a:lnSpc>
                <a:spcPct val="90000"/>
              </a:lnSpc>
              <a:spcBef>
                <a:spcPts val="4500"/>
              </a:spcBef>
              <a:spcAft>
                <a:spcPts val="0"/>
              </a:spcAft>
              <a:buSzPts val="1800"/>
              <a:buChar char="•"/>
              <a:defRPr/>
            </a:lvl5pPr>
            <a:lvl6pPr indent="-342900" lvl="5" marL="2743200" algn="l">
              <a:lnSpc>
                <a:spcPct val="90000"/>
              </a:lnSpc>
              <a:spcBef>
                <a:spcPts val="4500"/>
              </a:spcBef>
              <a:spcAft>
                <a:spcPts val="0"/>
              </a:spcAft>
              <a:buSzPts val="1800"/>
              <a:buChar char="•"/>
              <a:defRPr/>
            </a:lvl6pPr>
            <a:lvl7pPr indent="-342900" lvl="6" marL="3200400" algn="l">
              <a:lnSpc>
                <a:spcPct val="90000"/>
              </a:lnSpc>
              <a:spcBef>
                <a:spcPts val="4500"/>
              </a:spcBef>
              <a:spcAft>
                <a:spcPts val="0"/>
              </a:spcAft>
              <a:buSzPts val="1800"/>
              <a:buChar char="•"/>
              <a:defRPr/>
            </a:lvl7pPr>
            <a:lvl8pPr indent="-342900" lvl="7" marL="3657600" algn="l">
              <a:lnSpc>
                <a:spcPct val="90000"/>
              </a:lnSpc>
              <a:spcBef>
                <a:spcPts val="4500"/>
              </a:spcBef>
              <a:spcAft>
                <a:spcPts val="0"/>
              </a:spcAft>
              <a:buSzPts val="1800"/>
              <a:buChar char="•"/>
              <a:defRPr/>
            </a:lvl8pPr>
            <a:lvl9pPr indent="-342900" lvl="8" marL="4114800" algn="l">
              <a:lnSpc>
                <a:spcPct val="90000"/>
              </a:lnSpc>
              <a:spcBef>
                <a:spcPts val="4500"/>
              </a:spcBef>
              <a:spcAft>
                <a:spcPts val="0"/>
              </a:spcAft>
              <a:buSzPts val="1800"/>
              <a:buChar char="•"/>
              <a:defRPr/>
            </a:lvl9pPr>
          </a:lstStyle>
          <a:p/>
        </p:txBody>
      </p:sp>
      <p:pic>
        <p:nvPicPr>
          <p:cNvPr descr="Logo + Wordmark Light Skin @Small.png" id="62" name="Google Shape;62;p18"/>
          <p:cNvPicPr preferRelativeResize="0"/>
          <p:nvPr/>
        </p:nvPicPr>
        <p:blipFill rotWithShape="1">
          <a:blip r:embed="rId2">
            <a:alphaModFix/>
          </a:blip>
          <a:srcRect b="75" l="0" r="0" t="76"/>
          <a:stretch/>
        </p:blipFill>
        <p:spPr>
          <a:xfrm>
            <a:off x="257209" y="11655360"/>
            <a:ext cx="938086" cy="1283223"/>
          </a:xfrm>
          <a:prstGeom prst="rect">
            <a:avLst/>
          </a:prstGeom>
          <a:noFill/>
          <a:ln>
            <a:noFill/>
          </a:ln>
        </p:spPr>
      </p:pic>
      <p:sp>
        <p:nvSpPr>
          <p:cNvPr id="63" name="Google Shape;63;p18"/>
          <p:cNvSpPr txBox="1"/>
          <p:nvPr>
            <p:ph idx="12" type="sldNum"/>
          </p:nvPr>
        </p:nvSpPr>
        <p:spPr>
          <a:xfrm>
            <a:off x="23785033" y="12532182"/>
            <a:ext cx="341758" cy="406401"/>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1pPr>
            <a:lvl2pPr indent="0" lvl="1"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2pPr>
            <a:lvl3pPr indent="0" lvl="2"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3pPr>
            <a:lvl4pPr indent="0" lvl="3"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4pPr>
            <a:lvl5pPr indent="0" lvl="4"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5pPr>
            <a:lvl6pPr indent="0" lvl="5"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6pPr>
            <a:lvl7pPr indent="0" lvl="6"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7pPr>
            <a:lvl8pPr indent="0" lvl="7"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8pPr>
            <a:lvl9pPr indent="0" lvl="8"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tement">
  <p:cSld name="Statement">
    <p:bg>
      <p:bgPr>
        <a:solidFill>
          <a:schemeClr val="accent2"/>
        </a:solidFill>
      </p:bgPr>
    </p:bg>
    <p:spTree>
      <p:nvGrpSpPr>
        <p:cNvPr id="64" name="Shape 64"/>
        <p:cNvGrpSpPr/>
        <p:nvPr/>
      </p:nvGrpSpPr>
      <p:grpSpPr>
        <a:xfrm>
          <a:off x="0" y="0"/>
          <a:ext cx="0" cy="0"/>
          <a:chOff x="0" y="0"/>
          <a:chExt cx="0" cy="0"/>
        </a:xfrm>
      </p:grpSpPr>
      <p:sp>
        <p:nvSpPr>
          <p:cNvPr id="65" name="Google Shape;65;p19"/>
          <p:cNvSpPr txBox="1"/>
          <p:nvPr>
            <p:ph idx="1" type="body"/>
          </p:nvPr>
        </p:nvSpPr>
        <p:spPr>
          <a:xfrm rot="-5400000">
            <a:off x="-2129935" y="3756897"/>
            <a:ext cx="5712374" cy="636979"/>
          </a:xfrm>
          <a:prstGeom prst="rect">
            <a:avLst/>
          </a:prstGeom>
          <a:noFill/>
          <a:ln>
            <a:noFill/>
          </a:ln>
        </p:spPr>
        <p:txBody>
          <a:bodyPr anchorCtr="0" anchor="ctr" bIns="45700" lIns="45700" spcFirstLastPara="1" rIns="45700" wrap="square" tIns="45700">
            <a:normAutofit/>
          </a:bodyPr>
          <a:lstStyle>
            <a:lvl1pPr indent="-228600" lvl="0" marL="457200" algn="r">
              <a:lnSpc>
                <a:spcPct val="100000"/>
              </a:lnSpc>
              <a:spcBef>
                <a:spcPts val="0"/>
              </a:spcBef>
              <a:spcAft>
                <a:spcPts val="0"/>
              </a:spcAft>
              <a:buClr>
                <a:schemeClr val="dk1"/>
              </a:buClr>
              <a:buSzPts val="2400"/>
              <a:buFont typeface="DM Sans"/>
              <a:buNone/>
              <a:defRPr b="1" sz="2400" cap="none">
                <a:solidFill>
                  <a:schemeClr val="dk1"/>
                </a:solidFill>
                <a:latin typeface="DM Sans"/>
                <a:ea typeface="DM Sans"/>
                <a:cs typeface="DM Sans"/>
                <a:sym typeface="DM Sans"/>
              </a:defRPr>
            </a:lvl1pPr>
            <a:lvl2pPr indent="-342900" lvl="1" marL="914400" algn="l">
              <a:lnSpc>
                <a:spcPct val="90000"/>
              </a:lnSpc>
              <a:spcBef>
                <a:spcPts val="4500"/>
              </a:spcBef>
              <a:spcAft>
                <a:spcPts val="0"/>
              </a:spcAft>
              <a:buSzPts val="1800"/>
              <a:buChar char="•"/>
              <a:defRPr/>
            </a:lvl2pPr>
            <a:lvl3pPr indent="-342900" lvl="2" marL="1371600" algn="l">
              <a:lnSpc>
                <a:spcPct val="90000"/>
              </a:lnSpc>
              <a:spcBef>
                <a:spcPts val="4500"/>
              </a:spcBef>
              <a:spcAft>
                <a:spcPts val="0"/>
              </a:spcAft>
              <a:buSzPts val="1800"/>
              <a:buChar char="•"/>
              <a:defRPr/>
            </a:lvl3pPr>
            <a:lvl4pPr indent="-342900" lvl="3" marL="1828800" algn="l">
              <a:lnSpc>
                <a:spcPct val="90000"/>
              </a:lnSpc>
              <a:spcBef>
                <a:spcPts val="4500"/>
              </a:spcBef>
              <a:spcAft>
                <a:spcPts val="0"/>
              </a:spcAft>
              <a:buSzPts val="1800"/>
              <a:buChar char="•"/>
              <a:defRPr/>
            </a:lvl4pPr>
            <a:lvl5pPr indent="-342900" lvl="4" marL="2286000" algn="l">
              <a:lnSpc>
                <a:spcPct val="90000"/>
              </a:lnSpc>
              <a:spcBef>
                <a:spcPts val="4500"/>
              </a:spcBef>
              <a:spcAft>
                <a:spcPts val="0"/>
              </a:spcAft>
              <a:buSzPts val="1800"/>
              <a:buChar char="•"/>
              <a:defRPr/>
            </a:lvl5pPr>
            <a:lvl6pPr indent="-342900" lvl="5" marL="2743200" algn="l">
              <a:lnSpc>
                <a:spcPct val="90000"/>
              </a:lnSpc>
              <a:spcBef>
                <a:spcPts val="4500"/>
              </a:spcBef>
              <a:spcAft>
                <a:spcPts val="0"/>
              </a:spcAft>
              <a:buSzPts val="1800"/>
              <a:buChar char="•"/>
              <a:defRPr/>
            </a:lvl6pPr>
            <a:lvl7pPr indent="-342900" lvl="6" marL="3200400" algn="l">
              <a:lnSpc>
                <a:spcPct val="90000"/>
              </a:lnSpc>
              <a:spcBef>
                <a:spcPts val="4500"/>
              </a:spcBef>
              <a:spcAft>
                <a:spcPts val="0"/>
              </a:spcAft>
              <a:buSzPts val="1800"/>
              <a:buChar char="•"/>
              <a:defRPr/>
            </a:lvl7pPr>
            <a:lvl8pPr indent="-342900" lvl="7" marL="3657600" algn="l">
              <a:lnSpc>
                <a:spcPct val="90000"/>
              </a:lnSpc>
              <a:spcBef>
                <a:spcPts val="4500"/>
              </a:spcBef>
              <a:spcAft>
                <a:spcPts val="0"/>
              </a:spcAft>
              <a:buSzPts val="1800"/>
              <a:buChar char="•"/>
              <a:defRPr/>
            </a:lvl8pPr>
            <a:lvl9pPr indent="-342900" lvl="8" marL="4114800" algn="l">
              <a:lnSpc>
                <a:spcPct val="90000"/>
              </a:lnSpc>
              <a:spcBef>
                <a:spcPts val="4500"/>
              </a:spcBef>
              <a:spcAft>
                <a:spcPts val="0"/>
              </a:spcAft>
              <a:buSzPts val="1800"/>
              <a:buChar char="•"/>
              <a:defRPr/>
            </a:lvl9pPr>
          </a:lstStyle>
          <a:p/>
        </p:txBody>
      </p:sp>
      <p:pic>
        <p:nvPicPr>
          <p:cNvPr descr="Logo + Wordmark Dark Skin BnW @Small.png" id="66" name="Google Shape;66;p19"/>
          <p:cNvPicPr preferRelativeResize="0"/>
          <p:nvPr/>
        </p:nvPicPr>
        <p:blipFill rotWithShape="1">
          <a:blip r:embed="rId2">
            <a:alphaModFix/>
          </a:blip>
          <a:srcRect b="75" l="0" r="0" t="76"/>
          <a:stretch/>
        </p:blipFill>
        <p:spPr>
          <a:xfrm>
            <a:off x="257209" y="11655360"/>
            <a:ext cx="938086" cy="1283223"/>
          </a:xfrm>
          <a:prstGeom prst="rect">
            <a:avLst/>
          </a:prstGeom>
          <a:noFill/>
          <a:ln>
            <a:noFill/>
          </a:ln>
        </p:spPr>
      </p:pic>
      <p:sp>
        <p:nvSpPr>
          <p:cNvPr id="67" name="Google Shape;67;p19"/>
          <p:cNvSpPr txBox="1"/>
          <p:nvPr>
            <p:ph idx="12" type="sldNum"/>
          </p:nvPr>
        </p:nvSpPr>
        <p:spPr>
          <a:xfrm>
            <a:off x="23785033" y="12532182"/>
            <a:ext cx="341758" cy="406401"/>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1pPr>
            <a:lvl2pPr indent="0" lvl="1"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2pPr>
            <a:lvl3pPr indent="0" lvl="2"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3pPr>
            <a:lvl4pPr indent="0" lvl="3"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4pPr>
            <a:lvl5pPr indent="0" lvl="4"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5pPr>
            <a:lvl6pPr indent="0" lvl="5"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6pPr>
            <a:lvl7pPr indent="0" lvl="6"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7pPr>
            <a:lvl8pPr indent="0" lvl="7"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8pPr>
            <a:lvl9pPr indent="0" lvl="8" marL="0" marR="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9pPr>
          </a:lstStyle>
          <a:p>
            <a:pPr indent="0" lvl="0" marL="0" rtl="0" algn="ctr">
              <a:spcBef>
                <a:spcPts val="0"/>
              </a:spcBef>
              <a:spcAft>
                <a:spcPts val="0"/>
              </a:spcAft>
              <a:buNone/>
            </a:pPr>
            <a:fld id="{00000000-1234-1234-1234-123412341234}" type="slidenum">
              <a:rPr lang="en-IN"/>
              <a:t>‹#›</a:t>
            </a:fld>
            <a:endParaRPr/>
          </a:p>
        </p:txBody>
      </p:sp>
      <p:sp>
        <p:nvSpPr>
          <p:cNvPr id="68" name="Google Shape;68;p19"/>
          <p:cNvSpPr txBox="1"/>
          <p:nvPr>
            <p:ph type="title"/>
          </p:nvPr>
        </p:nvSpPr>
        <p:spPr>
          <a:xfrm>
            <a:off x="2290522" y="4714421"/>
            <a:ext cx="20417078" cy="2651125"/>
          </a:xfrm>
          <a:prstGeom prst="rect">
            <a:avLst/>
          </a:prstGeom>
          <a:noFill/>
          <a:ln>
            <a:noFill/>
          </a:ln>
        </p:spPr>
        <p:txBody>
          <a:bodyPr anchorCtr="0" anchor="b" bIns="45700" lIns="91425" spcFirstLastPara="1" rIns="91425" wrap="square" tIns="45700">
            <a:normAutofit/>
          </a:bodyPr>
          <a:lstStyle>
            <a:lvl1pPr lvl="0" algn="ctr">
              <a:lnSpc>
                <a:spcPct val="80000"/>
              </a:lnSpc>
              <a:spcBef>
                <a:spcPts val="0"/>
              </a:spcBef>
              <a:spcAft>
                <a:spcPts val="0"/>
              </a:spcAft>
              <a:buClr>
                <a:schemeClr val="lt2"/>
              </a:buClr>
              <a:buSzPts val="8500"/>
              <a:buFont typeface="DM Sans"/>
              <a:buNone/>
              <a:defRPr>
                <a:solidFill>
                  <a:schemeClr val="lt2"/>
                </a:solidFill>
              </a:defRPr>
            </a:lvl1pPr>
            <a:lvl2pPr lvl="1" algn="l">
              <a:lnSpc>
                <a:spcPct val="80000"/>
              </a:lnSpc>
              <a:spcBef>
                <a:spcPts val="0"/>
              </a:spcBef>
              <a:spcAft>
                <a:spcPts val="0"/>
              </a:spcAft>
              <a:buClr>
                <a:srgbClr val="8A0606"/>
              </a:buClr>
              <a:buSzPts val="1800"/>
              <a:buNone/>
              <a:defRPr/>
            </a:lvl2pPr>
            <a:lvl3pPr lvl="2" algn="l">
              <a:lnSpc>
                <a:spcPct val="80000"/>
              </a:lnSpc>
              <a:spcBef>
                <a:spcPts val="0"/>
              </a:spcBef>
              <a:spcAft>
                <a:spcPts val="0"/>
              </a:spcAft>
              <a:buClr>
                <a:srgbClr val="8A0606"/>
              </a:buClr>
              <a:buSzPts val="1800"/>
              <a:buNone/>
              <a:defRPr/>
            </a:lvl3pPr>
            <a:lvl4pPr lvl="3" algn="l">
              <a:lnSpc>
                <a:spcPct val="80000"/>
              </a:lnSpc>
              <a:spcBef>
                <a:spcPts val="0"/>
              </a:spcBef>
              <a:spcAft>
                <a:spcPts val="0"/>
              </a:spcAft>
              <a:buClr>
                <a:srgbClr val="8A0606"/>
              </a:buClr>
              <a:buSzPts val="1800"/>
              <a:buNone/>
              <a:defRPr/>
            </a:lvl4pPr>
            <a:lvl5pPr lvl="4" algn="l">
              <a:lnSpc>
                <a:spcPct val="80000"/>
              </a:lnSpc>
              <a:spcBef>
                <a:spcPts val="0"/>
              </a:spcBef>
              <a:spcAft>
                <a:spcPts val="0"/>
              </a:spcAft>
              <a:buClr>
                <a:srgbClr val="8A0606"/>
              </a:buClr>
              <a:buSzPts val="1800"/>
              <a:buNone/>
              <a:defRPr/>
            </a:lvl5pPr>
            <a:lvl6pPr lvl="5" algn="l">
              <a:lnSpc>
                <a:spcPct val="80000"/>
              </a:lnSpc>
              <a:spcBef>
                <a:spcPts val="0"/>
              </a:spcBef>
              <a:spcAft>
                <a:spcPts val="0"/>
              </a:spcAft>
              <a:buClr>
                <a:srgbClr val="8A0606"/>
              </a:buClr>
              <a:buSzPts val="1800"/>
              <a:buNone/>
              <a:defRPr/>
            </a:lvl6pPr>
            <a:lvl7pPr lvl="6" algn="l">
              <a:lnSpc>
                <a:spcPct val="80000"/>
              </a:lnSpc>
              <a:spcBef>
                <a:spcPts val="0"/>
              </a:spcBef>
              <a:spcAft>
                <a:spcPts val="0"/>
              </a:spcAft>
              <a:buClr>
                <a:srgbClr val="8A0606"/>
              </a:buClr>
              <a:buSzPts val="1800"/>
              <a:buNone/>
              <a:defRPr/>
            </a:lvl7pPr>
            <a:lvl8pPr lvl="7" algn="l">
              <a:lnSpc>
                <a:spcPct val="80000"/>
              </a:lnSpc>
              <a:spcBef>
                <a:spcPts val="0"/>
              </a:spcBef>
              <a:spcAft>
                <a:spcPts val="0"/>
              </a:spcAft>
              <a:buClr>
                <a:srgbClr val="8A0606"/>
              </a:buClr>
              <a:buSzPts val="1800"/>
              <a:buNone/>
              <a:defRPr/>
            </a:lvl8pPr>
            <a:lvl9pPr lvl="8" algn="l">
              <a:lnSpc>
                <a:spcPct val="80000"/>
              </a:lnSpc>
              <a:spcBef>
                <a:spcPts val="0"/>
              </a:spcBef>
              <a:spcAft>
                <a:spcPts val="0"/>
              </a:spcAft>
              <a:buClr>
                <a:srgbClr val="8A0606"/>
              </a:buClr>
              <a:buSzPts val="1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0"/>
          <p:cNvSpPr txBox="1"/>
          <p:nvPr>
            <p:ph idx="1" type="body"/>
          </p:nvPr>
        </p:nvSpPr>
        <p:spPr>
          <a:xfrm>
            <a:off x="2290522" y="4248504"/>
            <a:ext cx="20886978" cy="8256012"/>
          </a:xfrm>
          <a:prstGeom prst="rect">
            <a:avLst/>
          </a:prstGeom>
          <a:noFill/>
          <a:ln>
            <a:noFill/>
          </a:ln>
        </p:spPr>
        <p:txBody>
          <a:bodyPr anchorCtr="0" anchor="t" bIns="50800" lIns="50800" spcFirstLastPara="1" rIns="50800" wrap="square" tIns="50800">
            <a:noAutofit/>
          </a:bodyPr>
          <a:lstStyle>
            <a:lvl1pPr indent="-533400" lvl="0" marL="457200" marR="0" rtl="0" algn="l">
              <a:lnSpc>
                <a:spcPct val="90000"/>
              </a:lnSpc>
              <a:spcBef>
                <a:spcPts val="4500"/>
              </a:spcBef>
              <a:spcAft>
                <a:spcPts val="0"/>
              </a:spcAft>
              <a:buClr>
                <a:schemeClr val="accent1"/>
              </a:buClr>
              <a:buSzPts val="4800"/>
              <a:buFont typeface="Arial"/>
              <a:buChar char="•"/>
              <a:defRPr b="0" i="0" sz="4800" u="none" cap="none" strike="noStrike">
                <a:solidFill>
                  <a:schemeClr val="dk2"/>
                </a:solidFill>
                <a:latin typeface="DM Sans"/>
                <a:ea typeface="DM Sans"/>
                <a:cs typeface="DM Sans"/>
                <a:sym typeface="DM Sans"/>
              </a:defRPr>
            </a:lvl1pPr>
            <a:lvl2pPr indent="-533400" lvl="1" marL="914400" marR="0" rtl="0" algn="l">
              <a:lnSpc>
                <a:spcPct val="90000"/>
              </a:lnSpc>
              <a:spcBef>
                <a:spcPts val="4500"/>
              </a:spcBef>
              <a:spcAft>
                <a:spcPts val="0"/>
              </a:spcAft>
              <a:buClr>
                <a:srgbClr val="CA4677"/>
              </a:buClr>
              <a:buSzPts val="4800"/>
              <a:buFont typeface="Arial"/>
              <a:buChar char="•"/>
              <a:defRPr b="0" i="0" sz="4800" u="none" cap="none" strike="noStrike">
                <a:solidFill>
                  <a:srgbClr val="405F1F"/>
                </a:solidFill>
                <a:latin typeface="DM Sans"/>
                <a:ea typeface="DM Sans"/>
                <a:cs typeface="DM Sans"/>
                <a:sym typeface="DM Sans"/>
              </a:defRPr>
            </a:lvl2pPr>
            <a:lvl3pPr indent="-533400" lvl="2" marL="1371600" marR="0" rtl="0" algn="l">
              <a:lnSpc>
                <a:spcPct val="90000"/>
              </a:lnSpc>
              <a:spcBef>
                <a:spcPts val="4500"/>
              </a:spcBef>
              <a:spcAft>
                <a:spcPts val="0"/>
              </a:spcAft>
              <a:buClr>
                <a:srgbClr val="CA4677"/>
              </a:buClr>
              <a:buSzPts val="4800"/>
              <a:buFont typeface="Arial"/>
              <a:buChar char="•"/>
              <a:defRPr b="0" i="0" sz="4800" u="none" cap="none" strike="noStrike">
                <a:solidFill>
                  <a:srgbClr val="405F1F"/>
                </a:solidFill>
                <a:latin typeface="DM Sans"/>
                <a:ea typeface="DM Sans"/>
                <a:cs typeface="DM Sans"/>
                <a:sym typeface="DM Sans"/>
              </a:defRPr>
            </a:lvl3pPr>
            <a:lvl4pPr indent="-533400" lvl="3" marL="1828800" marR="0" rtl="0" algn="l">
              <a:lnSpc>
                <a:spcPct val="90000"/>
              </a:lnSpc>
              <a:spcBef>
                <a:spcPts val="4500"/>
              </a:spcBef>
              <a:spcAft>
                <a:spcPts val="0"/>
              </a:spcAft>
              <a:buClr>
                <a:srgbClr val="CA4677"/>
              </a:buClr>
              <a:buSzPts val="4800"/>
              <a:buFont typeface="Arial"/>
              <a:buChar char="•"/>
              <a:defRPr b="0" i="0" sz="4800" u="none" cap="none" strike="noStrike">
                <a:solidFill>
                  <a:srgbClr val="405F1F"/>
                </a:solidFill>
                <a:latin typeface="DM Sans"/>
                <a:ea typeface="DM Sans"/>
                <a:cs typeface="DM Sans"/>
                <a:sym typeface="DM Sans"/>
              </a:defRPr>
            </a:lvl4pPr>
            <a:lvl5pPr indent="-533400" lvl="4" marL="2286000" marR="0" rtl="0" algn="l">
              <a:lnSpc>
                <a:spcPct val="90000"/>
              </a:lnSpc>
              <a:spcBef>
                <a:spcPts val="4500"/>
              </a:spcBef>
              <a:spcAft>
                <a:spcPts val="0"/>
              </a:spcAft>
              <a:buClr>
                <a:srgbClr val="CA4677"/>
              </a:buClr>
              <a:buSzPts val="4800"/>
              <a:buFont typeface="Arial"/>
              <a:buChar char="•"/>
              <a:defRPr b="0" i="0" sz="4800" u="none" cap="none" strike="noStrike">
                <a:solidFill>
                  <a:srgbClr val="405F1F"/>
                </a:solidFill>
                <a:latin typeface="DM Sans"/>
                <a:ea typeface="DM Sans"/>
                <a:cs typeface="DM Sans"/>
                <a:sym typeface="DM Sans"/>
              </a:defRPr>
            </a:lvl5pPr>
            <a:lvl6pPr indent="-533400" lvl="5" marL="2743200" marR="0" rtl="0" algn="l">
              <a:lnSpc>
                <a:spcPct val="90000"/>
              </a:lnSpc>
              <a:spcBef>
                <a:spcPts val="4500"/>
              </a:spcBef>
              <a:spcAft>
                <a:spcPts val="0"/>
              </a:spcAft>
              <a:buClr>
                <a:srgbClr val="CA4677"/>
              </a:buClr>
              <a:buSzPts val="4800"/>
              <a:buFont typeface="Arial"/>
              <a:buChar char="•"/>
              <a:defRPr b="0" i="0" sz="4800" u="none" cap="none" strike="noStrike">
                <a:solidFill>
                  <a:srgbClr val="405F1F"/>
                </a:solidFill>
                <a:latin typeface="DM Sans"/>
                <a:ea typeface="DM Sans"/>
                <a:cs typeface="DM Sans"/>
                <a:sym typeface="DM Sans"/>
              </a:defRPr>
            </a:lvl6pPr>
            <a:lvl7pPr indent="-533400" lvl="6" marL="3200400" marR="0" rtl="0" algn="l">
              <a:lnSpc>
                <a:spcPct val="90000"/>
              </a:lnSpc>
              <a:spcBef>
                <a:spcPts val="4500"/>
              </a:spcBef>
              <a:spcAft>
                <a:spcPts val="0"/>
              </a:spcAft>
              <a:buClr>
                <a:srgbClr val="CA4677"/>
              </a:buClr>
              <a:buSzPts val="4800"/>
              <a:buFont typeface="Arial"/>
              <a:buChar char="•"/>
              <a:defRPr b="0" i="0" sz="4800" u="none" cap="none" strike="noStrike">
                <a:solidFill>
                  <a:srgbClr val="405F1F"/>
                </a:solidFill>
                <a:latin typeface="DM Sans"/>
                <a:ea typeface="DM Sans"/>
                <a:cs typeface="DM Sans"/>
                <a:sym typeface="DM Sans"/>
              </a:defRPr>
            </a:lvl7pPr>
            <a:lvl8pPr indent="-533400" lvl="7" marL="3657600" marR="0" rtl="0" algn="l">
              <a:lnSpc>
                <a:spcPct val="90000"/>
              </a:lnSpc>
              <a:spcBef>
                <a:spcPts val="4500"/>
              </a:spcBef>
              <a:spcAft>
                <a:spcPts val="0"/>
              </a:spcAft>
              <a:buClr>
                <a:srgbClr val="CA4677"/>
              </a:buClr>
              <a:buSzPts val="4800"/>
              <a:buFont typeface="Arial"/>
              <a:buChar char="•"/>
              <a:defRPr b="0" i="0" sz="4800" u="none" cap="none" strike="noStrike">
                <a:solidFill>
                  <a:srgbClr val="405F1F"/>
                </a:solidFill>
                <a:latin typeface="DM Sans"/>
                <a:ea typeface="DM Sans"/>
                <a:cs typeface="DM Sans"/>
                <a:sym typeface="DM Sans"/>
              </a:defRPr>
            </a:lvl8pPr>
            <a:lvl9pPr indent="-533400" lvl="8" marL="4114800" marR="0" rtl="0" algn="l">
              <a:lnSpc>
                <a:spcPct val="90000"/>
              </a:lnSpc>
              <a:spcBef>
                <a:spcPts val="4500"/>
              </a:spcBef>
              <a:spcAft>
                <a:spcPts val="0"/>
              </a:spcAft>
              <a:buClr>
                <a:srgbClr val="CA4677"/>
              </a:buClr>
              <a:buSzPts val="4800"/>
              <a:buFont typeface="Arial"/>
              <a:buChar char="•"/>
              <a:defRPr b="0" i="0" sz="4800" u="none" cap="none" strike="noStrike">
                <a:solidFill>
                  <a:srgbClr val="405F1F"/>
                </a:solidFill>
                <a:latin typeface="DM Sans"/>
                <a:ea typeface="DM Sans"/>
                <a:cs typeface="DM Sans"/>
                <a:sym typeface="DM Sans"/>
              </a:defRPr>
            </a:lvl9pPr>
          </a:lstStyle>
          <a:p/>
        </p:txBody>
      </p:sp>
      <p:cxnSp>
        <p:nvCxnSpPr>
          <p:cNvPr id="7" name="Google Shape;7;p10"/>
          <p:cNvCxnSpPr/>
          <p:nvPr/>
        </p:nvCxnSpPr>
        <p:spPr>
          <a:xfrm flipH="1" rot="10800000">
            <a:off x="1497586" y="-29780"/>
            <a:ext cx="1" cy="13775559"/>
          </a:xfrm>
          <a:prstGeom prst="straightConnector1">
            <a:avLst/>
          </a:prstGeom>
          <a:noFill/>
          <a:ln cap="flat" cmpd="sng" w="12700">
            <a:solidFill>
              <a:srgbClr val="798397"/>
            </a:solidFill>
            <a:prstDash val="solid"/>
            <a:miter lim="400000"/>
            <a:headEnd len="sm" w="sm" type="none"/>
            <a:tailEnd len="sm" w="sm" type="none"/>
          </a:ln>
        </p:spPr>
      </p:cxnSp>
      <p:sp>
        <p:nvSpPr>
          <p:cNvPr id="8" name="Google Shape;8;p10"/>
          <p:cNvSpPr txBox="1"/>
          <p:nvPr/>
        </p:nvSpPr>
        <p:spPr>
          <a:xfrm>
            <a:off x="-46499" y="13217920"/>
            <a:ext cx="24476998" cy="527859"/>
          </a:xfrm>
          <a:prstGeom prst="rect">
            <a:avLst/>
          </a:prstGeom>
          <a:solidFill>
            <a:schemeClr val="dk1"/>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200"/>
              <a:buFont typeface="DM Sans"/>
              <a:buNone/>
            </a:pPr>
            <a:r>
              <a:rPr b="0" i="0" lang="en-IN" sz="1200" u="none" cap="none" strike="noStrike">
                <a:solidFill>
                  <a:srgbClr val="FFFFFF"/>
                </a:solidFill>
                <a:latin typeface="DM Sans"/>
                <a:ea typeface="DM Sans"/>
                <a:cs typeface="DM Sans"/>
                <a:sym typeface="DM Sans"/>
              </a:rPr>
              <a:t>Confidential: The content of this presentation is proprietary and confidential information of Eppix Esolution Ltd (Eppix). It is not intended to be distributed to any third party without written consent of Eppix.</a:t>
            </a:r>
            <a:endParaRPr b="0" i="0" sz="1400" u="none" cap="none" strike="noStrike">
              <a:solidFill>
                <a:srgbClr val="000000"/>
              </a:solidFill>
              <a:latin typeface="Arial"/>
              <a:ea typeface="Arial"/>
              <a:cs typeface="Arial"/>
              <a:sym typeface="Arial"/>
            </a:endParaRPr>
          </a:p>
        </p:txBody>
      </p:sp>
      <p:sp>
        <p:nvSpPr>
          <p:cNvPr id="9" name="Google Shape;9;p10"/>
          <p:cNvSpPr txBox="1"/>
          <p:nvPr>
            <p:ph idx="12" type="sldNum"/>
          </p:nvPr>
        </p:nvSpPr>
        <p:spPr>
          <a:xfrm>
            <a:off x="23785033" y="12532182"/>
            <a:ext cx="341758" cy="406401"/>
          </a:xfrm>
          <a:prstGeom prst="rect">
            <a:avLst/>
          </a:prstGeom>
          <a:noFill/>
          <a:ln>
            <a:noFill/>
          </a:ln>
        </p:spPr>
        <p:txBody>
          <a:bodyPr anchorCtr="0" anchor="b" bIns="50800" lIns="50800" spcFirstLastPara="1" rIns="50800" wrap="square" tIns="50800">
            <a:spAutoFit/>
          </a:bodyPr>
          <a:lstStyle>
            <a:lvl1pPr indent="0" lvl="0" marL="0" marR="0" rtl="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1pPr>
            <a:lvl2pPr indent="0" lvl="1" marL="0" marR="0" rtl="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2pPr>
            <a:lvl3pPr indent="0" lvl="2" marL="0" marR="0" rtl="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3pPr>
            <a:lvl4pPr indent="0" lvl="3" marL="0" marR="0" rtl="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4pPr>
            <a:lvl5pPr indent="0" lvl="4" marL="0" marR="0" rtl="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5pPr>
            <a:lvl6pPr indent="0" lvl="5" marL="0" marR="0" rtl="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6pPr>
            <a:lvl7pPr indent="0" lvl="6" marL="0" marR="0" rtl="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7pPr>
            <a:lvl8pPr indent="0" lvl="7" marL="0" marR="0" rtl="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8pPr>
            <a:lvl9pPr indent="0" lvl="8" marL="0" marR="0" rtl="0" algn="ctr">
              <a:lnSpc>
                <a:spcPct val="100000"/>
              </a:lnSpc>
              <a:spcBef>
                <a:spcPts val="0"/>
              </a:spcBef>
              <a:spcAft>
                <a:spcPts val="0"/>
              </a:spcAft>
              <a:buClr>
                <a:srgbClr val="000000"/>
              </a:buClr>
              <a:buSzPts val="1800"/>
              <a:buFont typeface="DM Sans"/>
              <a:buNone/>
              <a:defRPr b="0" i="0" sz="1800" u="none" cap="none" strike="noStrike">
                <a:solidFill>
                  <a:srgbClr val="000000"/>
                </a:solidFill>
                <a:latin typeface="DM Sans"/>
                <a:ea typeface="DM Sans"/>
                <a:cs typeface="DM Sans"/>
                <a:sym typeface="DM Sans"/>
              </a:defRPr>
            </a:lvl9pPr>
          </a:lstStyle>
          <a:p>
            <a:pPr indent="0" lvl="0" marL="0" rtl="0" algn="ctr">
              <a:spcBef>
                <a:spcPts val="0"/>
              </a:spcBef>
              <a:spcAft>
                <a:spcPts val="0"/>
              </a:spcAft>
              <a:buNone/>
            </a:pPr>
            <a:fld id="{00000000-1234-1234-1234-123412341234}" type="slidenum">
              <a:rPr lang="en-IN"/>
              <a:t>‹#›</a:t>
            </a:fld>
            <a:endParaRPr/>
          </a:p>
        </p:txBody>
      </p:sp>
      <p:sp>
        <p:nvSpPr>
          <p:cNvPr id="10" name="Google Shape;10;p10"/>
          <p:cNvSpPr txBox="1"/>
          <p:nvPr>
            <p:ph type="title"/>
          </p:nvPr>
        </p:nvSpPr>
        <p:spPr>
          <a:xfrm>
            <a:off x="2290522" y="730250"/>
            <a:ext cx="20417078" cy="2651125"/>
          </a:xfrm>
          <a:prstGeom prst="rect">
            <a:avLst/>
          </a:prstGeom>
          <a:noFill/>
          <a:ln>
            <a:noFill/>
          </a:ln>
        </p:spPr>
        <p:txBody>
          <a:bodyPr anchorCtr="0" anchor="b" bIns="45700" lIns="91425" spcFirstLastPara="1" rIns="91425" wrap="square" tIns="45700">
            <a:normAutofit/>
          </a:bodyPr>
          <a:lstStyle>
            <a:lvl1pPr lvl="0" marR="0" rtl="0" algn="l">
              <a:lnSpc>
                <a:spcPct val="80000"/>
              </a:lnSpc>
              <a:spcBef>
                <a:spcPts val="0"/>
              </a:spcBef>
              <a:spcAft>
                <a:spcPts val="0"/>
              </a:spcAft>
              <a:buClr>
                <a:schemeClr val="accent1"/>
              </a:buClr>
              <a:buSzPts val="8500"/>
              <a:buFont typeface="DM Sans"/>
              <a:buNone/>
              <a:defRPr b="1" i="0" sz="8500" u="none" cap="none" strike="noStrike">
                <a:solidFill>
                  <a:schemeClr val="accent1"/>
                </a:solidFill>
                <a:latin typeface="DM Sans"/>
                <a:ea typeface="DM Sans"/>
                <a:cs typeface="DM Sans"/>
                <a:sym typeface="DM Sans"/>
              </a:defRPr>
            </a:lvl1pPr>
            <a:lvl2pPr lvl="1" marR="0" rtl="0" algn="l">
              <a:lnSpc>
                <a:spcPct val="80000"/>
              </a:lnSpc>
              <a:spcBef>
                <a:spcPts val="0"/>
              </a:spcBef>
              <a:spcAft>
                <a:spcPts val="0"/>
              </a:spcAft>
              <a:buClr>
                <a:srgbClr val="8A0606"/>
              </a:buClr>
              <a:buSzPts val="8500"/>
              <a:buFont typeface="DM Sans"/>
              <a:buNone/>
              <a:defRPr b="1" i="0" sz="8500" u="none" cap="none" strike="noStrike">
                <a:solidFill>
                  <a:srgbClr val="8A0606"/>
                </a:solidFill>
                <a:latin typeface="DM Sans"/>
                <a:ea typeface="DM Sans"/>
                <a:cs typeface="DM Sans"/>
                <a:sym typeface="DM Sans"/>
              </a:defRPr>
            </a:lvl2pPr>
            <a:lvl3pPr lvl="2" marR="0" rtl="0" algn="l">
              <a:lnSpc>
                <a:spcPct val="80000"/>
              </a:lnSpc>
              <a:spcBef>
                <a:spcPts val="0"/>
              </a:spcBef>
              <a:spcAft>
                <a:spcPts val="0"/>
              </a:spcAft>
              <a:buClr>
                <a:srgbClr val="8A0606"/>
              </a:buClr>
              <a:buSzPts val="8500"/>
              <a:buFont typeface="DM Sans"/>
              <a:buNone/>
              <a:defRPr b="1" i="0" sz="8500" u="none" cap="none" strike="noStrike">
                <a:solidFill>
                  <a:srgbClr val="8A0606"/>
                </a:solidFill>
                <a:latin typeface="DM Sans"/>
                <a:ea typeface="DM Sans"/>
                <a:cs typeface="DM Sans"/>
                <a:sym typeface="DM Sans"/>
              </a:defRPr>
            </a:lvl3pPr>
            <a:lvl4pPr lvl="3" marR="0" rtl="0" algn="l">
              <a:lnSpc>
                <a:spcPct val="80000"/>
              </a:lnSpc>
              <a:spcBef>
                <a:spcPts val="0"/>
              </a:spcBef>
              <a:spcAft>
                <a:spcPts val="0"/>
              </a:spcAft>
              <a:buClr>
                <a:srgbClr val="8A0606"/>
              </a:buClr>
              <a:buSzPts val="8500"/>
              <a:buFont typeface="DM Sans"/>
              <a:buNone/>
              <a:defRPr b="1" i="0" sz="8500" u="none" cap="none" strike="noStrike">
                <a:solidFill>
                  <a:srgbClr val="8A0606"/>
                </a:solidFill>
                <a:latin typeface="DM Sans"/>
                <a:ea typeface="DM Sans"/>
                <a:cs typeface="DM Sans"/>
                <a:sym typeface="DM Sans"/>
              </a:defRPr>
            </a:lvl4pPr>
            <a:lvl5pPr lvl="4" marR="0" rtl="0" algn="l">
              <a:lnSpc>
                <a:spcPct val="80000"/>
              </a:lnSpc>
              <a:spcBef>
                <a:spcPts val="0"/>
              </a:spcBef>
              <a:spcAft>
                <a:spcPts val="0"/>
              </a:spcAft>
              <a:buClr>
                <a:srgbClr val="8A0606"/>
              </a:buClr>
              <a:buSzPts val="8500"/>
              <a:buFont typeface="DM Sans"/>
              <a:buNone/>
              <a:defRPr b="1" i="0" sz="8500" u="none" cap="none" strike="noStrike">
                <a:solidFill>
                  <a:srgbClr val="8A0606"/>
                </a:solidFill>
                <a:latin typeface="DM Sans"/>
                <a:ea typeface="DM Sans"/>
                <a:cs typeface="DM Sans"/>
                <a:sym typeface="DM Sans"/>
              </a:defRPr>
            </a:lvl5pPr>
            <a:lvl6pPr lvl="5" marR="0" rtl="0" algn="l">
              <a:lnSpc>
                <a:spcPct val="80000"/>
              </a:lnSpc>
              <a:spcBef>
                <a:spcPts val="0"/>
              </a:spcBef>
              <a:spcAft>
                <a:spcPts val="0"/>
              </a:spcAft>
              <a:buClr>
                <a:srgbClr val="8A0606"/>
              </a:buClr>
              <a:buSzPts val="8500"/>
              <a:buFont typeface="DM Sans"/>
              <a:buNone/>
              <a:defRPr b="1" i="0" sz="8500" u="none" cap="none" strike="noStrike">
                <a:solidFill>
                  <a:srgbClr val="8A0606"/>
                </a:solidFill>
                <a:latin typeface="DM Sans"/>
                <a:ea typeface="DM Sans"/>
                <a:cs typeface="DM Sans"/>
                <a:sym typeface="DM Sans"/>
              </a:defRPr>
            </a:lvl6pPr>
            <a:lvl7pPr lvl="6" marR="0" rtl="0" algn="l">
              <a:lnSpc>
                <a:spcPct val="80000"/>
              </a:lnSpc>
              <a:spcBef>
                <a:spcPts val="0"/>
              </a:spcBef>
              <a:spcAft>
                <a:spcPts val="0"/>
              </a:spcAft>
              <a:buClr>
                <a:srgbClr val="8A0606"/>
              </a:buClr>
              <a:buSzPts val="8500"/>
              <a:buFont typeface="DM Sans"/>
              <a:buNone/>
              <a:defRPr b="1" i="0" sz="8500" u="none" cap="none" strike="noStrike">
                <a:solidFill>
                  <a:srgbClr val="8A0606"/>
                </a:solidFill>
                <a:latin typeface="DM Sans"/>
                <a:ea typeface="DM Sans"/>
                <a:cs typeface="DM Sans"/>
                <a:sym typeface="DM Sans"/>
              </a:defRPr>
            </a:lvl7pPr>
            <a:lvl8pPr lvl="7" marR="0" rtl="0" algn="l">
              <a:lnSpc>
                <a:spcPct val="80000"/>
              </a:lnSpc>
              <a:spcBef>
                <a:spcPts val="0"/>
              </a:spcBef>
              <a:spcAft>
                <a:spcPts val="0"/>
              </a:spcAft>
              <a:buClr>
                <a:srgbClr val="8A0606"/>
              </a:buClr>
              <a:buSzPts val="8500"/>
              <a:buFont typeface="DM Sans"/>
              <a:buNone/>
              <a:defRPr b="1" i="0" sz="8500" u="none" cap="none" strike="noStrike">
                <a:solidFill>
                  <a:srgbClr val="8A0606"/>
                </a:solidFill>
                <a:latin typeface="DM Sans"/>
                <a:ea typeface="DM Sans"/>
                <a:cs typeface="DM Sans"/>
                <a:sym typeface="DM Sans"/>
              </a:defRPr>
            </a:lvl8pPr>
            <a:lvl9pPr lvl="8" marR="0" rtl="0" algn="l">
              <a:lnSpc>
                <a:spcPct val="80000"/>
              </a:lnSpc>
              <a:spcBef>
                <a:spcPts val="0"/>
              </a:spcBef>
              <a:spcAft>
                <a:spcPts val="0"/>
              </a:spcAft>
              <a:buClr>
                <a:srgbClr val="8A0606"/>
              </a:buClr>
              <a:buSzPts val="8500"/>
              <a:buFont typeface="DM Sans"/>
              <a:buNone/>
              <a:defRPr b="1" i="0" sz="8500" u="none" cap="none" strike="noStrike">
                <a:solidFill>
                  <a:srgbClr val="8A0606"/>
                </a:solidFill>
                <a:latin typeface="DM Sans"/>
                <a:ea typeface="DM Sans"/>
                <a:cs typeface="DM Sans"/>
                <a:sym typeface="DM Sans"/>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
          <p:cNvSpPr txBox="1"/>
          <p:nvPr>
            <p:ph type="title"/>
          </p:nvPr>
        </p:nvSpPr>
        <p:spPr>
          <a:xfrm>
            <a:off x="1174776" y="4337720"/>
            <a:ext cx="21971004" cy="3595412"/>
          </a:xfrm>
          <a:prstGeom prst="rect">
            <a:avLst/>
          </a:prstGeom>
          <a:noFill/>
          <a:ln>
            <a:noFill/>
          </a:ln>
        </p:spPr>
        <p:txBody>
          <a:bodyPr anchorCtr="0" anchor="b" bIns="45700" lIns="91425" spcFirstLastPara="1" rIns="91425" wrap="square" tIns="45700">
            <a:normAutofit/>
          </a:bodyPr>
          <a:lstStyle/>
          <a:p>
            <a:pPr indent="0" lvl="0" marL="0" rtl="0" algn="ctr">
              <a:lnSpc>
                <a:spcPct val="80000"/>
              </a:lnSpc>
              <a:spcBef>
                <a:spcPts val="0"/>
              </a:spcBef>
              <a:spcAft>
                <a:spcPts val="0"/>
              </a:spcAft>
              <a:buClr>
                <a:schemeClr val="dk1"/>
              </a:buClr>
              <a:buSzPts val="8800"/>
              <a:buFont typeface="DM Sans"/>
              <a:buNone/>
            </a:pPr>
            <a:r>
              <a:rPr lang="en-IN" sz="8800"/>
              <a:t>Spenta ASSET TAGGING SYSTEM</a:t>
            </a:r>
            <a:br>
              <a:rPr lang="en-IN" sz="8800"/>
            </a:br>
            <a:r>
              <a:rPr lang="en-IN" sz="8800"/>
              <a:t>(SATS)</a:t>
            </a:r>
            <a:br>
              <a:rPr lang="en-IN" sz="8800"/>
            </a:br>
            <a:endParaRPr sz="8800"/>
          </a:p>
        </p:txBody>
      </p:sp>
      <p:sp>
        <p:nvSpPr>
          <p:cNvPr id="113" name="Google Shape;113;p1"/>
          <p:cNvSpPr txBox="1"/>
          <p:nvPr>
            <p:ph idx="2" type="body"/>
          </p:nvPr>
        </p:nvSpPr>
        <p:spPr>
          <a:xfrm>
            <a:off x="1201342" y="8893256"/>
            <a:ext cx="21971001" cy="2270281"/>
          </a:xfrm>
          <a:prstGeom prst="rect">
            <a:avLst/>
          </a:prstGeom>
          <a:noFill/>
          <a:ln>
            <a:noFill/>
          </a:ln>
        </p:spPr>
        <p:txBody>
          <a:bodyPr anchorCtr="0" anchor="t" bIns="50800" lIns="50800" spcFirstLastPara="1" rIns="50800" wrap="square" tIns="50800">
            <a:noAutofit/>
          </a:bodyPr>
          <a:lstStyle/>
          <a:p>
            <a:pPr indent="0" lvl="0" marL="0" rtl="0" algn="ctr">
              <a:lnSpc>
                <a:spcPct val="100000"/>
              </a:lnSpc>
              <a:spcBef>
                <a:spcPts val="0"/>
              </a:spcBef>
              <a:spcAft>
                <a:spcPts val="0"/>
              </a:spcAft>
              <a:buClr>
                <a:schemeClr val="dk2"/>
              </a:buClr>
              <a:buSzPts val="4000"/>
              <a:buNone/>
            </a:pPr>
            <a:r>
              <a:rPr lang="en-IN" sz="6000"/>
              <a:t>Project Status Report</a:t>
            </a:r>
            <a:endParaRPr/>
          </a:p>
          <a:p>
            <a:pPr indent="0" lvl="0" marL="0" rtl="0" algn="ctr">
              <a:lnSpc>
                <a:spcPct val="100000"/>
              </a:lnSpc>
              <a:spcBef>
                <a:spcPts val="0"/>
              </a:spcBef>
              <a:spcAft>
                <a:spcPts val="0"/>
              </a:spcAft>
              <a:buClr>
                <a:schemeClr val="dk2"/>
              </a:buClr>
              <a:buSzPts val="4000"/>
              <a:buNone/>
            </a:pPr>
            <a:r>
              <a:rPr lang="en-IN" sz="6000"/>
              <a:t>(06-Sep-2023)</a:t>
            </a:r>
            <a:endParaRPr/>
          </a:p>
        </p:txBody>
      </p:sp>
      <p:pic>
        <p:nvPicPr>
          <p:cNvPr descr="D:\U11\Indonesia\sstl_logo.png" id="114" name="Google Shape;114;p1"/>
          <p:cNvPicPr preferRelativeResize="0"/>
          <p:nvPr/>
        </p:nvPicPr>
        <p:blipFill rotWithShape="1">
          <a:blip r:embed="rId3">
            <a:alphaModFix/>
          </a:blip>
          <a:srcRect b="0" l="0" r="0" t="0"/>
          <a:stretch/>
        </p:blipFill>
        <p:spPr>
          <a:xfrm>
            <a:off x="5911771" y="12124487"/>
            <a:ext cx="6149699" cy="1132839"/>
          </a:xfrm>
          <a:prstGeom prst="rect">
            <a:avLst/>
          </a:prstGeom>
          <a:noFill/>
          <a:ln>
            <a:noFill/>
          </a:ln>
        </p:spPr>
      </p:pic>
      <p:pic>
        <p:nvPicPr>
          <p:cNvPr id="115" name="Google Shape;115;p1"/>
          <p:cNvPicPr preferRelativeResize="0"/>
          <p:nvPr/>
        </p:nvPicPr>
        <p:blipFill rotWithShape="1">
          <a:blip r:embed="rId4">
            <a:alphaModFix/>
          </a:blip>
          <a:srcRect b="0" l="0" r="0" t="0"/>
          <a:stretch/>
        </p:blipFill>
        <p:spPr>
          <a:xfrm>
            <a:off x="13256587" y="12052478"/>
            <a:ext cx="3543925" cy="127685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
          <p:cNvSpPr txBox="1"/>
          <p:nvPr>
            <p:ph idx="3" type="body"/>
          </p:nvPr>
        </p:nvSpPr>
        <p:spPr>
          <a:xfrm rot="-5400000">
            <a:off x="-2129937" y="3756974"/>
            <a:ext cx="5712300" cy="636900"/>
          </a:xfrm>
          <a:prstGeom prst="rect">
            <a:avLst/>
          </a:prstGeom>
          <a:noFill/>
          <a:ln>
            <a:noFill/>
          </a:ln>
        </p:spPr>
        <p:txBody>
          <a:bodyPr anchorCtr="0" anchor="ctr" bIns="45700" lIns="45700" spcFirstLastPara="1" rIns="45700" wrap="square" tIns="45700">
            <a:normAutofit/>
          </a:bodyPr>
          <a:lstStyle/>
          <a:p>
            <a:pPr indent="0" lvl="0" marL="0" rtl="0" algn="r">
              <a:lnSpc>
                <a:spcPct val="100000"/>
              </a:lnSpc>
              <a:spcBef>
                <a:spcPts val="0"/>
              </a:spcBef>
              <a:spcAft>
                <a:spcPts val="0"/>
              </a:spcAft>
              <a:buClr>
                <a:schemeClr val="dk2"/>
              </a:buClr>
              <a:buSzPts val="2400"/>
              <a:buFont typeface="DM Sans"/>
              <a:buNone/>
            </a:pPr>
            <a:r>
              <a:rPr lang="en-IN"/>
              <a:t>HIGH LEVEL PLAN</a:t>
            </a:r>
            <a:endParaRPr/>
          </a:p>
        </p:txBody>
      </p:sp>
      <p:sp>
        <p:nvSpPr>
          <p:cNvPr id="121" name="Google Shape;121;p2"/>
          <p:cNvSpPr txBox="1"/>
          <p:nvPr/>
        </p:nvSpPr>
        <p:spPr>
          <a:xfrm>
            <a:off x="23660100" y="12878914"/>
            <a:ext cx="723900" cy="3387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dk1"/>
              </a:buClr>
              <a:buSzPts val="1600"/>
              <a:buFont typeface="DM Sans"/>
              <a:buNone/>
            </a:pPr>
            <a:fld id="{00000000-1234-1234-1234-123412341234}" type="slidenum">
              <a:rPr b="1" i="0" lang="en-IN" sz="1600" u="none" cap="none" strike="noStrike">
                <a:solidFill>
                  <a:schemeClr val="dk1"/>
                </a:solidFill>
                <a:latin typeface="DM Sans"/>
                <a:ea typeface="DM Sans"/>
                <a:cs typeface="DM Sans"/>
                <a:sym typeface="DM Sans"/>
              </a:rPr>
              <a:t>‹#›</a:t>
            </a:fld>
            <a:endParaRPr b="1" i="0" sz="1600" u="none" cap="none" strike="noStrike">
              <a:solidFill>
                <a:schemeClr val="dk1"/>
              </a:solidFill>
              <a:latin typeface="DM Sans"/>
              <a:ea typeface="DM Sans"/>
              <a:cs typeface="DM Sans"/>
              <a:sym typeface="DM Sans"/>
            </a:endParaRPr>
          </a:p>
        </p:txBody>
      </p:sp>
      <p:sp>
        <p:nvSpPr>
          <p:cNvPr id="122" name="Google Shape;122;p2"/>
          <p:cNvSpPr txBox="1"/>
          <p:nvPr>
            <p:ph type="title"/>
          </p:nvPr>
        </p:nvSpPr>
        <p:spPr>
          <a:xfrm>
            <a:off x="2290522" y="245925"/>
            <a:ext cx="20886900" cy="1433100"/>
          </a:xfrm>
          <a:prstGeom prst="rect">
            <a:avLst/>
          </a:prstGeom>
          <a:noFill/>
          <a:ln>
            <a:noFill/>
          </a:ln>
        </p:spPr>
        <p:txBody>
          <a:bodyPr anchorCtr="0" anchor="b" bIns="45700" lIns="91425" spcFirstLastPara="1" rIns="91425" wrap="square" tIns="45700">
            <a:normAutofit/>
          </a:bodyPr>
          <a:lstStyle/>
          <a:p>
            <a:pPr indent="0" lvl="0" marL="0" rtl="0" algn="l">
              <a:lnSpc>
                <a:spcPct val="80000"/>
              </a:lnSpc>
              <a:spcBef>
                <a:spcPts val="0"/>
              </a:spcBef>
              <a:spcAft>
                <a:spcPts val="0"/>
              </a:spcAft>
              <a:buSzPts val="1800"/>
              <a:buNone/>
            </a:pPr>
            <a:r>
              <a:rPr lang="en-IN"/>
              <a:t>Timeline</a:t>
            </a:r>
            <a:endParaRPr/>
          </a:p>
        </p:txBody>
      </p:sp>
      <p:pic>
        <p:nvPicPr>
          <p:cNvPr descr="D:\U11\Indonesia\sstl_logo.png" id="123" name="Google Shape;123;p2"/>
          <p:cNvPicPr preferRelativeResize="0"/>
          <p:nvPr/>
        </p:nvPicPr>
        <p:blipFill rotWithShape="1">
          <a:blip r:embed="rId3">
            <a:alphaModFix/>
          </a:blip>
          <a:srcRect b="0" l="0" r="0" t="0"/>
          <a:stretch/>
        </p:blipFill>
        <p:spPr>
          <a:xfrm rot="-5400000">
            <a:off x="-312582" y="11519329"/>
            <a:ext cx="2179120" cy="507568"/>
          </a:xfrm>
          <a:prstGeom prst="rect">
            <a:avLst/>
          </a:prstGeom>
          <a:noFill/>
          <a:ln>
            <a:noFill/>
          </a:ln>
        </p:spPr>
      </p:pic>
      <p:pic>
        <p:nvPicPr>
          <p:cNvPr id="124" name="Google Shape;124;p2"/>
          <p:cNvPicPr preferRelativeResize="0"/>
          <p:nvPr/>
        </p:nvPicPr>
        <p:blipFill rotWithShape="1">
          <a:blip r:embed="rId4">
            <a:alphaModFix/>
          </a:blip>
          <a:srcRect b="0" l="0" r="0" t="0"/>
          <a:stretch/>
        </p:blipFill>
        <p:spPr>
          <a:xfrm rot="-5400000">
            <a:off x="-143843" y="9210582"/>
            <a:ext cx="1726984" cy="622222"/>
          </a:xfrm>
          <a:prstGeom prst="rect">
            <a:avLst/>
          </a:prstGeom>
          <a:noFill/>
          <a:ln>
            <a:noFill/>
          </a:ln>
        </p:spPr>
      </p:pic>
      <p:graphicFrame>
        <p:nvGraphicFramePr>
          <p:cNvPr id="125" name="Google Shape;125;p2"/>
          <p:cNvGraphicFramePr/>
          <p:nvPr/>
        </p:nvGraphicFramePr>
        <p:xfrm>
          <a:off x="1894857" y="2609528"/>
          <a:ext cx="3000000" cy="3000000"/>
        </p:xfrm>
        <a:graphic>
          <a:graphicData uri="http://schemas.openxmlformats.org/drawingml/2006/table">
            <a:tbl>
              <a:tblPr>
                <a:noFill/>
                <a:tableStyleId>{B3781E61-53CB-40B8-BF91-134ECB6952E2}</a:tableStyleId>
              </a:tblPr>
              <a:tblGrid>
                <a:gridCol w="4702975"/>
                <a:gridCol w="484375"/>
                <a:gridCol w="484375"/>
                <a:gridCol w="484375"/>
                <a:gridCol w="484375"/>
                <a:gridCol w="484375"/>
                <a:gridCol w="484375"/>
                <a:gridCol w="484375"/>
                <a:gridCol w="484375"/>
                <a:gridCol w="484375"/>
                <a:gridCol w="618550"/>
                <a:gridCol w="618550"/>
                <a:gridCol w="618550"/>
                <a:gridCol w="618550"/>
                <a:gridCol w="618550"/>
                <a:gridCol w="618550"/>
                <a:gridCol w="618550"/>
                <a:gridCol w="618550"/>
                <a:gridCol w="618550"/>
                <a:gridCol w="618550"/>
                <a:gridCol w="618550"/>
                <a:gridCol w="618550"/>
                <a:gridCol w="618550"/>
                <a:gridCol w="618550"/>
                <a:gridCol w="618550"/>
                <a:gridCol w="618550"/>
                <a:gridCol w="618550"/>
                <a:gridCol w="618550"/>
                <a:gridCol w="628375"/>
                <a:gridCol w="628375"/>
                <a:gridCol w="628375"/>
              </a:tblGrid>
              <a:tr h="1731325">
                <a:tc>
                  <a:txBody>
                    <a:bodyPr/>
                    <a:lstStyle/>
                    <a:p>
                      <a:pPr indent="0" lvl="0" marL="0" marR="0" rtl="0" algn="l">
                        <a:lnSpc>
                          <a:spcPct val="100000"/>
                        </a:lnSpc>
                        <a:spcBef>
                          <a:spcPts val="0"/>
                        </a:spcBef>
                        <a:spcAft>
                          <a:spcPts val="0"/>
                        </a:spcAft>
                        <a:buNone/>
                      </a:pPr>
                      <a:r>
                        <a:rPr b="1" i="0" lang="en-IN" sz="2500" u="none" cap="none" strike="noStrike">
                          <a:solidFill>
                            <a:srgbClr val="000000"/>
                          </a:solidFill>
                          <a:latin typeface="Calibri"/>
                          <a:ea typeface="Calibri"/>
                          <a:cs typeface="Calibri"/>
                          <a:sym typeface="Calibri"/>
                        </a:rPr>
                        <a:t>Week Ending</a:t>
                      </a:r>
                      <a:endParaRPr/>
                    </a:p>
                  </a:txBody>
                  <a:tcPr marT="9325" marB="0" marR="9325" marL="9325"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None/>
                      </a:pPr>
                      <a:r>
                        <a:rPr b="1" i="0" lang="en-IN" sz="2000" u="none" cap="none" strike="noStrike">
                          <a:solidFill>
                            <a:srgbClr val="000000"/>
                          </a:solidFill>
                          <a:latin typeface="Calibri"/>
                          <a:ea typeface="Calibri"/>
                          <a:cs typeface="Calibri"/>
                          <a:sym typeface="Calibri"/>
                        </a:rPr>
                        <a:t>21-04-2023</a:t>
                      </a:r>
                      <a:endParaRPr/>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None/>
                      </a:pPr>
                      <a:r>
                        <a:rPr b="1" i="0" lang="en-IN" sz="2000" u="none" cap="none" strike="noStrike">
                          <a:solidFill>
                            <a:srgbClr val="000000"/>
                          </a:solidFill>
                          <a:latin typeface="Calibri"/>
                          <a:ea typeface="Calibri"/>
                          <a:cs typeface="Calibri"/>
                          <a:sym typeface="Calibri"/>
                        </a:rPr>
                        <a:t>28-04-2023</a:t>
                      </a:r>
                      <a:endParaRPr/>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None/>
                      </a:pPr>
                      <a:r>
                        <a:rPr b="1" i="0" lang="en-IN" sz="2000" u="none" cap="none" strike="noStrike">
                          <a:solidFill>
                            <a:srgbClr val="000000"/>
                          </a:solidFill>
                          <a:latin typeface="Calibri"/>
                          <a:ea typeface="Calibri"/>
                          <a:cs typeface="Calibri"/>
                          <a:sym typeface="Calibri"/>
                        </a:rPr>
                        <a:t>05-05-2023</a:t>
                      </a:r>
                      <a:endParaRPr/>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None/>
                      </a:pPr>
                      <a:r>
                        <a:rPr b="1" i="0" lang="en-IN" sz="2000" u="none" cap="none" strike="noStrike">
                          <a:solidFill>
                            <a:srgbClr val="000000"/>
                          </a:solidFill>
                          <a:latin typeface="Calibri"/>
                          <a:ea typeface="Calibri"/>
                          <a:cs typeface="Calibri"/>
                          <a:sym typeface="Calibri"/>
                        </a:rPr>
                        <a:t>12-05-2023</a:t>
                      </a:r>
                      <a:endParaRPr/>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None/>
                      </a:pPr>
                      <a:r>
                        <a:rPr b="1" i="0" lang="en-IN" sz="2000" u="none" cap="none" strike="noStrike">
                          <a:solidFill>
                            <a:srgbClr val="000000"/>
                          </a:solidFill>
                          <a:latin typeface="Calibri"/>
                          <a:ea typeface="Calibri"/>
                          <a:cs typeface="Calibri"/>
                          <a:sym typeface="Calibri"/>
                        </a:rPr>
                        <a:t>19-05-2023</a:t>
                      </a:r>
                      <a:endParaRPr/>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None/>
                      </a:pPr>
                      <a:r>
                        <a:rPr b="1" i="0" lang="en-IN" sz="2000" u="none" cap="none" strike="noStrike">
                          <a:solidFill>
                            <a:srgbClr val="000000"/>
                          </a:solidFill>
                          <a:latin typeface="Calibri"/>
                          <a:ea typeface="Calibri"/>
                          <a:cs typeface="Calibri"/>
                          <a:sym typeface="Calibri"/>
                        </a:rPr>
                        <a:t>26-05-2023</a:t>
                      </a:r>
                      <a:endParaRPr/>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None/>
                      </a:pPr>
                      <a:r>
                        <a:rPr b="1" i="0" lang="en-IN" sz="2000" u="none" cap="none" strike="noStrike">
                          <a:solidFill>
                            <a:srgbClr val="000000"/>
                          </a:solidFill>
                          <a:latin typeface="Calibri"/>
                          <a:ea typeface="Calibri"/>
                          <a:cs typeface="Calibri"/>
                          <a:sym typeface="Calibri"/>
                        </a:rPr>
                        <a:t>02-06-2023</a:t>
                      </a:r>
                      <a:endParaRPr/>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None/>
                      </a:pPr>
                      <a:r>
                        <a:rPr b="1" i="0" lang="en-IN" sz="2000" u="none" cap="none" strike="noStrike">
                          <a:solidFill>
                            <a:srgbClr val="000000"/>
                          </a:solidFill>
                          <a:latin typeface="Calibri"/>
                          <a:ea typeface="Calibri"/>
                          <a:cs typeface="Calibri"/>
                          <a:sym typeface="Calibri"/>
                        </a:rPr>
                        <a:t>09-06-2023</a:t>
                      </a:r>
                      <a:endParaRPr/>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None/>
                      </a:pPr>
                      <a:r>
                        <a:rPr b="1" i="0" lang="en-IN" sz="2000" u="none" cap="none" strike="noStrike">
                          <a:solidFill>
                            <a:srgbClr val="000000"/>
                          </a:solidFill>
                          <a:latin typeface="Calibri"/>
                          <a:ea typeface="Calibri"/>
                          <a:cs typeface="Calibri"/>
                          <a:sym typeface="Calibri"/>
                        </a:rPr>
                        <a:t>16-06-2023</a:t>
                      </a:r>
                      <a:endParaRPr/>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None/>
                      </a:pPr>
                      <a:r>
                        <a:rPr b="1" i="0" lang="en-IN" sz="2000" u="none" cap="none" strike="noStrike">
                          <a:solidFill>
                            <a:srgbClr val="000000"/>
                          </a:solidFill>
                          <a:latin typeface="Calibri"/>
                          <a:ea typeface="Calibri"/>
                          <a:cs typeface="Calibri"/>
                          <a:sym typeface="Calibri"/>
                        </a:rPr>
                        <a:t>23-06-2023</a:t>
                      </a:r>
                      <a:endParaRPr/>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None/>
                      </a:pPr>
                      <a:r>
                        <a:rPr b="1" i="0" lang="en-IN" sz="2000" u="none" cap="none" strike="noStrike">
                          <a:solidFill>
                            <a:srgbClr val="000000"/>
                          </a:solidFill>
                          <a:latin typeface="Calibri"/>
                          <a:ea typeface="Calibri"/>
                          <a:cs typeface="Calibri"/>
                          <a:sym typeface="Calibri"/>
                        </a:rPr>
                        <a:t>30-06-2023</a:t>
                      </a:r>
                      <a:endParaRPr/>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None/>
                      </a:pPr>
                      <a:r>
                        <a:rPr b="1" i="0" lang="en-IN" sz="2000" u="none" cap="none" strike="noStrike">
                          <a:solidFill>
                            <a:srgbClr val="000000"/>
                          </a:solidFill>
                          <a:latin typeface="Calibri"/>
                          <a:ea typeface="Calibri"/>
                          <a:cs typeface="Calibri"/>
                          <a:sym typeface="Calibri"/>
                        </a:rPr>
                        <a:t>07-07-2023</a:t>
                      </a:r>
                      <a:endParaRPr/>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None/>
                      </a:pPr>
                      <a:r>
                        <a:rPr b="1" i="0" lang="en-IN" sz="2000" u="none" cap="none" strike="noStrike">
                          <a:solidFill>
                            <a:srgbClr val="000000"/>
                          </a:solidFill>
                          <a:latin typeface="Calibri"/>
                          <a:ea typeface="Calibri"/>
                          <a:cs typeface="Calibri"/>
                          <a:sym typeface="Calibri"/>
                        </a:rPr>
                        <a:t>14-07-2023</a:t>
                      </a:r>
                      <a:endParaRPr/>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None/>
                      </a:pPr>
                      <a:r>
                        <a:rPr b="1" i="0" lang="en-IN" sz="2000" u="none" cap="none" strike="noStrike">
                          <a:solidFill>
                            <a:srgbClr val="000000"/>
                          </a:solidFill>
                          <a:latin typeface="Calibri"/>
                          <a:ea typeface="Calibri"/>
                          <a:cs typeface="Calibri"/>
                          <a:sym typeface="Calibri"/>
                        </a:rPr>
                        <a:t>21-07-2023</a:t>
                      </a:r>
                      <a:endParaRPr/>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None/>
                      </a:pPr>
                      <a:r>
                        <a:rPr b="1" i="0" lang="en-IN" sz="2000" u="none" cap="none" strike="noStrike">
                          <a:solidFill>
                            <a:srgbClr val="000000"/>
                          </a:solidFill>
                          <a:latin typeface="Calibri"/>
                          <a:ea typeface="Calibri"/>
                          <a:cs typeface="Calibri"/>
                          <a:sym typeface="Calibri"/>
                        </a:rPr>
                        <a:t>28-07-2023</a:t>
                      </a:r>
                      <a:endParaRPr/>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None/>
                      </a:pPr>
                      <a:r>
                        <a:rPr b="1" i="0" lang="en-IN" sz="2000" u="none" cap="none" strike="noStrike">
                          <a:solidFill>
                            <a:srgbClr val="000000"/>
                          </a:solidFill>
                          <a:latin typeface="Calibri"/>
                          <a:ea typeface="Calibri"/>
                          <a:cs typeface="Calibri"/>
                          <a:sym typeface="Calibri"/>
                        </a:rPr>
                        <a:t>04-08-2023</a:t>
                      </a:r>
                      <a:endParaRPr/>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None/>
                      </a:pPr>
                      <a:r>
                        <a:rPr b="1" i="0" lang="en-IN" sz="2000" u="none" cap="none" strike="noStrike">
                          <a:solidFill>
                            <a:srgbClr val="000000"/>
                          </a:solidFill>
                          <a:latin typeface="Calibri"/>
                          <a:ea typeface="Calibri"/>
                          <a:cs typeface="Calibri"/>
                          <a:sym typeface="Calibri"/>
                        </a:rPr>
                        <a:t>11-08-2023</a:t>
                      </a:r>
                      <a:endParaRPr/>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None/>
                      </a:pPr>
                      <a:r>
                        <a:rPr b="1" i="0" lang="en-IN" sz="2000" u="none" cap="none" strike="noStrike">
                          <a:solidFill>
                            <a:srgbClr val="000000"/>
                          </a:solidFill>
                          <a:latin typeface="Calibri"/>
                          <a:ea typeface="Calibri"/>
                          <a:cs typeface="Calibri"/>
                          <a:sym typeface="Calibri"/>
                        </a:rPr>
                        <a:t>18-08-2023</a:t>
                      </a:r>
                      <a:endParaRPr/>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None/>
                      </a:pPr>
                      <a:r>
                        <a:rPr b="1" i="0" lang="en-IN" sz="2000" u="none" cap="none" strike="noStrike">
                          <a:solidFill>
                            <a:srgbClr val="000000"/>
                          </a:solidFill>
                          <a:latin typeface="Calibri"/>
                          <a:ea typeface="Calibri"/>
                          <a:cs typeface="Calibri"/>
                          <a:sym typeface="Calibri"/>
                        </a:rPr>
                        <a:t>25-08-2023</a:t>
                      </a:r>
                      <a:endParaRPr/>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None/>
                      </a:pPr>
                      <a:r>
                        <a:rPr b="1" i="0" lang="en-IN" sz="2000" u="none" cap="none" strike="noStrike">
                          <a:solidFill>
                            <a:srgbClr val="000000"/>
                          </a:solidFill>
                          <a:latin typeface="Calibri"/>
                          <a:ea typeface="Calibri"/>
                          <a:cs typeface="Calibri"/>
                          <a:sym typeface="Calibri"/>
                        </a:rPr>
                        <a:t>01-09-2023</a:t>
                      </a:r>
                      <a:endParaRPr/>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None/>
                      </a:pPr>
                      <a:r>
                        <a:rPr b="1" i="0" lang="en-IN" sz="2000" u="none" cap="none" strike="noStrike">
                          <a:solidFill>
                            <a:srgbClr val="000000"/>
                          </a:solidFill>
                          <a:latin typeface="Calibri"/>
                          <a:ea typeface="Calibri"/>
                          <a:cs typeface="Calibri"/>
                          <a:sym typeface="Calibri"/>
                        </a:rPr>
                        <a:t>08-09-2023</a:t>
                      </a:r>
                      <a:endParaRPr/>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None/>
                      </a:pPr>
                      <a:r>
                        <a:rPr b="1" i="0" lang="en-IN" sz="2000" u="none" cap="none" strike="noStrike">
                          <a:solidFill>
                            <a:srgbClr val="000000"/>
                          </a:solidFill>
                          <a:latin typeface="Calibri"/>
                          <a:ea typeface="Calibri"/>
                          <a:cs typeface="Calibri"/>
                          <a:sym typeface="Calibri"/>
                        </a:rPr>
                        <a:t>15-09-2023</a:t>
                      </a:r>
                      <a:endParaRPr/>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None/>
                      </a:pPr>
                      <a:r>
                        <a:rPr b="1" i="0" lang="en-IN" sz="2000" u="none" cap="none" strike="noStrike">
                          <a:solidFill>
                            <a:srgbClr val="000000"/>
                          </a:solidFill>
                          <a:latin typeface="Calibri"/>
                          <a:ea typeface="Calibri"/>
                          <a:cs typeface="Calibri"/>
                          <a:sym typeface="Calibri"/>
                        </a:rPr>
                        <a:t>22-09-2023</a:t>
                      </a:r>
                      <a:endParaRPr/>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None/>
                      </a:pPr>
                      <a:r>
                        <a:rPr b="1" i="0" lang="en-IN" sz="2000" u="none" cap="none" strike="noStrike">
                          <a:solidFill>
                            <a:srgbClr val="000000"/>
                          </a:solidFill>
                          <a:latin typeface="Calibri"/>
                          <a:ea typeface="Calibri"/>
                          <a:cs typeface="Calibri"/>
                          <a:sym typeface="Calibri"/>
                        </a:rPr>
                        <a:t>29-09-2023</a:t>
                      </a:r>
                      <a:endParaRPr/>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None/>
                      </a:pPr>
                      <a:r>
                        <a:rPr b="1" i="0" lang="en-IN" sz="2000" u="none" cap="none" strike="noStrike">
                          <a:solidFill>
                            <a:srgbClr val="000000"/>
                          </a:solidFill>
                          <a:latin typeface="Calibri"/>
                          <a:ea typeface="Calibri"/>
                          <a:cs typeface="Calibri"/>
                          <a:sym typeface="Calibri"/>
                        </a:rPr>
                        <a:t>06-10-2023</a:t>
                      </a:r>
                      <a:endParaRPr/>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None/>
                      </a:pPr>
                      <a:r>
                        <a:rPr b="1" i="0" lang="en-IN" sz="2000" u="none" cap="none" strike="noStrike">
                          <a:solidFill>
                            <a:srgbClr val="000000"/>
                          </a:solidFill>
                          <a:latin typeface="Calibri"/>
                          <a:ea typeface="Calibri"/>
                          <a:cs typeface="Calibri"/>
                          <a:sym typeface="Calibri"/>
                        </a:rPr>
                        <a:t>13-10-2023</a:t>
                      </a:r>
                      <a:endParaRPr/>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None/>
                      </a:pPr>
                      <a:r>
                        <a:rPr b="1" i="0" lang="en-IN" sz="2000" u="none" cap="none" strike="noStrike">
                          <a:solidFill>
                            <a:srgbClr val="000000"/>
                          </a:solidFill>
                          <a:latin typeface="Calibri"/>
                          <a:ea typeface="Calibri"/>
                          <a:cs typeface="Calibri"/>
                          <a:sym typeface="Calibri"/>
                        </a:rPr>
                        <a:t>20-10-2023</a:t>
                      </a:r>
                      <a:endParaRPr/>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None/>
                      </a:pPr>
                      <a:r>
                        <a:rPr b="1" i="0" lang="en-IN" sz="2000" u="none" cap="none" strike="noStrike">
                          <a:solidFill>
                            <a:srgbClr val="000000"/>
                          </a:solidFill>
                          <a:latin typeface="Calibri"/>
                          <a:ea typeface="Calibri"/>
                          <a:cs typeface="Calibri"/>
                          <a:sym typeface="Calibri"/>
                        </a:rPr>
                        <a:t>27-10-2023</a:t>
                      </a:r>
                      <a:endParaRPr/>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8CBAD"/>
                    </a:solidFill>
                  </a:tcPr>
                </a:tc>
                <a:tc>
                  <a:txBody>
                    <a:bodyPr/>
                    <a:lstStyle/>
                    <a:p>
                      <a:pPr indent="0" lvl="0" marL="0" marR="0" rtl="0" algn="ctr">
                        <a:lnSpc>
                          <a:spcPct val="100000"/>
                        </a:lnSpc>
                        <a:spcBef>
                          <a:spcPts val="0"/>
                        </a:spcBef>
                        <a:spcAft>
                          <a:spcPts val="0"/>
                        </a:spcAft>
                        <a:buNone/>
                      </a:pPr>
                      <a:r>
                        <a:rPr b="1" i="0" lang="en-IN" sz="2000" u="none" cap="none" strike="noStrike">
                          <a:solidFill>
                            <a:srgbClr val="000000"/>
                          </a:solidFill>
                          <a:latin typeface="Calibri"/>
                          <a:ea typeface="Calibri"/>
                          <a:cs typeface="Calibri"/>
                          <a:sym typeface="Calibri"/>
                        </a:rPr>
                        <a:t>03-11-2023</a:t>
                      </a:r>
                      <a:endParaRPr/>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None/>
                      </a:pPr>
                      <a:r>
                        <a:rPr b="1" i="0" lang="en-IN" sz="2000" u="none" cap="none" strike="noStrike">
                          <a:solidFill>
                            <a:srgbClr val="000000"/>
                          </a:solidFill>
                          <a:latin typeface="Calibri"/>
                          <a:ea typeface="Calibri"/>
                          <a:cs typeface="Calibri"/>
                          <a:sym typeface="Calibri"/>
                        </a:rPr>
                        <a:t>10-11-2023</a:t>
                      </a:r>
                      <a:endParaRPr/>
                    </a:p>
                  </a:txBody>
                  <a:tcPr marT="9325" marB="0" marR="9325" marL="93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r>
              <a:tr h="493100">
                <a:tc>
                  <a:txBody>
                    <a:bodyPr/>
                    <a:lstStyle/>
                    <a:p>
                      <a:pPr indent="0" lvl="0" marL="0" marR="0" rtl="0" algn="l">
                        <a:lnSpc>
                          <a:spcPct val="100000"/>
                        </a:lnSpc>
                        <a:spcBef>
                          <a:spcPts val="0"/>
                        </a:spcBef>
                        <a:spcAft>
                          <a:spcPts val="0"/>
                        </a:spcAft>
                        <a:buNone/>
                      </a:pPr>
                      <a:r>
                        <a:rPr b="1" i="0" lang="en-IN" sz="2500" u="none" cap="none" strike="noStrike">
                          <a:solidFill>
                            <a:srgbClr val="000000"/>
                          </a:solidFill>
                          <a:latin typeface="Calibri"/>
                          <a:ea typeface="Calibri"/>
                          <a:cs typeface="Calibri"/>
                          <a:sym typeface="Calibri"/>
                        </a:rPr>
                        <a:t>Activities</a:t>
                      </a:r>
                      <a:endParaRPr/>
                    </a:p>
                  </a:txBody>
                  <a:tcPr marT="9325" marB="0" marR="9325" marL="9325"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None/>
                      </a:pPr>
                      <a:r>
                        <a:rPr b="0" i="0" lang="en-IN" sz="2000" u="none" cap="none" strike="noStrike">
                          <a:solidFill>
                            <a:srgbClr val="000000"/>
                          </a:solidFill>
                          <a:latin typeface="Calibri"/>
                          <a:ea typeface="Calibri"/>
                          <a:cs typeface="Calibri"/>
                          <a:sym typeface="Calibri"/>
                        </a:rPr>
                        <a:t>W1</a:t>
                      </a:r>
                      <a:endParaRPr/>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None/>
                      </a:pPr>
                      <a:r>
                        <a:rPr b="0" i="0" lang="en-IN" sz="2000" u="none" cap="none" strike="noStrike">
                          <a:solidFill>
                            <a:srgbClr val="000000"/>
                          </a:solidFill>
                          <a:latin typeface="Calibri"/>
                          <a:ea typeface="Calibri"/>
                          <a:cs typeface="Calibri"/>
                          <a:sym typeface="Calibri"/>
                        </a:rPr>
                        <a:t>W2</a:t>
                      </a:r>
                      <a:endParaRPr/>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None/>
                      </a:pPr>
                      <a:r>
                        <a:rPr b="0" i="0" lang="en-IN" sz="2000" u="none" cap="none" strike="noStrike">
                          <a:solidFill>
                            <a:srgbClr val="000000"/>
                          </a:solidFill>
                          <a:latin typeface="Calibri"/>
                          <a:ea typeface="Calibri"/>
                          <a:cs typeface="Calibri"/>
                          <a:sym typeface="Calibri"/>
                        </a:rPr>
                        <a:t>W3</a:t>
                      </a:r>
                      <a:endParaRPr/>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None/>
                      </a:pPr>
                      <a:r>
                        <a:rPr b="0" i="0" lang="en-IN" sz="2000" u="none" cap="none" strike="noStrike">
                          <a:solidFill>
                            <a:srgbClr val="000000"/>
                          </a:solidFill>
                          <a:latin typeface="Calibri"/>
                          <a:ea typeface="Calibri"/>
                          <a:cs typeface="Calibri"/>
                          <a:sym typeface="Calibri"/>
                        </a:rPr>
                        <a:t>W4</a:t>
                      </a:r>
                      <a:endParaRPr/>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None/>
                      </a:pPr>
                      <a:r>
                        <a:rPr b="0" i="0" lang="en-IN" sz="2000" u="none" cap="none" strike="noStrike">
                          <a:solidFill>
                            <a:srgbClr val="000000"/>
                          </a:solidFill>
                          <a:latin typeface="Calibri"/>
                          <a:ea typeface="Calibri"/>
                          <a:cs typeface="Calibri"/>
                          <a:sym typeface="Calibri"/>
                        </a:rPr>
                        <a:t>W5</a:t>
                      </a:r>
                      <a:endParaRPr/>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None/>
                      </a:pPr>
                      <a:r>
                        <a:rPr b="0" i="0" lang="en-IN" sz="2000" u="none" cap="none" strike="noStrike">
                          <a:solidFill>
                            <a:srgbClr val="000000"/>
                          </a:solidFill>
                          <a:latin typeface="Calibri"/>
                          <a:ea typeface="Calibri"/>
                          <a:cs typeface="Calibri"/>
                          <a:sym typeface="Calibri"/>
                        </a:rPr>
                        <a:t>W6</a:t>
                      </a:r>
                      <a:endParaRPr/>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None/>
                      </a:pPr>
                      <a:r>
                        <a:rPr b="0" i="0" lang="en-IN" sz="2000" u="none" cap="none" strike="noStrike">
                          <a:solidFill>
                            <a:srgbClr val="000000"/>
                          </a:solidFill>
                          <a:latin typeface="Calibri"/>
                          <a:ea typeface="Calibri"/>
                          <a:cs typeface="Calibri"/>
                          <a:sym typeface="Calibri"/>
                        </a:rPr>
                        <a:t>W7</a:t>
                      </a:r>
                      <a:endParaRPr/>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None/>
                      </a:pPr>
                      <a:r>
                        <a:rPr b="0" i="0" lang="en-IN" sz="2000" u="none" cap="none" strike="noStrike">
                          <a:solidFill>
                            <a:srgbClr val="000000"/>
                          </a:solidFill>
                          <a:latin typeface="Calibri"/>
                          <a:ea typeface="Calibri"/>
                          <a:cs typeface="Calibri"/>
                          <a:sym typeface="Calibri"/>
                        </a:rPr>
                        <a:t>W8</a:t>
                      </a:r>
                      <a:endParaRPr/>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None/>
                      </a:pPr>
                      <a:r>
                        <a:rPr b="0" i="0" lang="en-IN" sz="2000" u="none" cap="none" strike="noStrike">
                          <a:solidFill>
                            <a:srgbClr val="000000"/>
                          </a:solidFill>
                          <a:latin typeface="Calibri"/>
                          <a:ea typeface="Calibri"/>
                          <a:cs typeface="Calibri"/>
                          <a:sym typeface="Calibri"/>
                        </a:rPr>
                        <a:t>W9</a:t>
                      </a:r>
                      <a:endParaRPr/>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None/>
                      </a:pPr>
                      <a:r>
                        <a:rPr b="0" i="0" lang="en-IN" sz="2000" u="none" cap="none" strike="noStrike">
                          <a:solidFill>
                            <a:srgbClr val="000000"/>
                          </a:solidFill>
                          <a:latin typeface="Calibri"/>
                          <a:ea typeface="Calibri"/>
                          <a:cs typeface="Calibri"/>
                          <a:sym typeface="Calibri"/>
                        </a:rPr>
                        <a:t>W10</a:t>
                      </a:r>
                      <a:endParaRPr/>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None/>
                      </a:pPr>
                      <a:r>
                        <a:rPr b="0" i="0" lang="en-IN" sz="2000" u="none" cap="none" strike="noStrike">
                          <a:solidFill>
                            <a:srgbClr val="000000"/>
                          </a:solidFill>
                          <a:latin typeface="Calibri"/>
                          <a:ea typeface="Calibri"/>
                          <a:cs typeface="Calibri"/>
                          <a:sym typeface="Calibri"/>
                        </a:rPr>
                        <a:t>W11</a:t>
                      </a:r>
                      <a:endParaRPr/>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None/>
                      </a:pPr>
                      <a:r>
                        <a:rPr b="0" i="0" lang="en-IN" sz="2000" u="none" cap="none" strike="noStrike">
                          <a:solidFill>
                            <a:srgbClr val="000000"/>
                          </a:solidFill>
                          <a:latin typeface="Calibri"/>
                          <a:ea typeface="Calibri"/>
                          <a:cs typeface="Calibri"/>
                          <a:sym typeface="Calibri"/>
                        </a:rPr>
                        <a:t>W12</a:t>
                      </a:r>
                      <a:endParaRPr/>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None/>
                      </a:pPr>
                      <a:r>
                        <a:rPr b="0" i="0" lang="en-IN" sz="2000" u="none" cap="none" strike="noStrike">
                          <a:solidFill>
                            <a:srgbClr val="000000"/>
                          </a:solidFill>
                          <a:latin typeface="Calibri"/>
                          <a:ea typeface="Calibri"/>
                          <a:cs typeface="Calibri"/>
                          <a:sym typeface="Calibri"/>
                        </a:rPr>
                        <a:t>W13</a:t>
                      </a:r>
                      <a:endParaRPr/>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None/>
                      </a:pPr>
                      <a:r>
                        <a:rPr b="0" i="0" lang="en-IN" sz="2000" u="none" cap="none" strike="noStrike">
                          <a:solidFill>
                            <a:srgbClr val="000000"/>
                          </a:solidFill>
                          <a:latin typeface="Calibri"/>
                          <a:ea typeface="Calibri"/>
                          <a:cs typeface="Calibri"/>
                          <a:sym typeface="Calibri"/>
                        </a:rPr>
                        <a:t>W14</a:t>
                      </a:r>
                      <a:endParaRPr/>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None/>
                      </a:pPr>
                      <a:r>
                        <a:rPr b="0" i="0" lang="en-IN" sz="2000" u="none" cap="none" strike="noStrike">
                          <a:solidFill>
                            <a:srgbClr val="000000"/>
                          </a:solidFill>
                          <a:latin typeface="Calibri"/>
                          <a:ea typeface="Calibri"/>
                          <a:cs typeface="Calibri"/>
                          <a:sym typeface="Calibri"/>
                        </a:rPr>
                        <a:t>W15</a:t>
                      </a:r>
                      <a:endParaRPr/>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None/>
                      </a:pPr>
                      <a:r>
                        <a:rPr b="0" i="0" lang="en-IN" sz="2000" u="none" cap="none" strike="noStrike">
                          <a:solidFill>
                            <a:srgbClr val="000000"/>
                          </a:solidFill>
                          <a:latin typeface="Calibri"/>
                          <a:ea typeface="Calibri"/>
                          <a:cs typeface="Calibri"/>
                          <a:sym typeface="Calibri"/>
                        </a:rPr>
                        <a:t>W16</a:t>
                      </a:r>
                      <a:endParaRPr/>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None/>
                      </a:pPr>
                      <a:r>
                        <a:rPr b="0" i="0" lang="en-IN" sz="2000" u="none" cap="none" strike="noStrike">
                          <a:solidFill>
                            <a:srgbClr val="000000"/>
                          </a:solidFill>
                          <a:latin typeface="Calibri"/>
                          <a:ea typeface="Calibri"/>
                          <a:cs typeface="Calibri"/>
                          <a:sym typeface="Calibri"/>
                        </a:rPr>
                        <a:t>W17</a:t>
                      </a:r>
                      <a:endParaRPr/>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None/>
                      </a:pPr>
                      <a:r>
                        <a:rPr b="0" i="0" lang="en-IN" sz="2000" u="none" cap="none" strike="noStrike">
                          <a:solidFill>
                            <a:srgbClr val="000000"/>
                          </a:solidFill>
                          <a:latin typeface="Calibri"/>
                          <a:ea typeface="Calibri"/>
                          <a:cs typeface="Calibri"/>
                          <a:sym typeface="Calibri"/>
                        </a:rPr>
                        <a:t>W18</a:t>
                      </a:r>
                      <a:endParaRPr/>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None/>
                      </a:pPr>
                      <a:r>
                        <a:rPr b="0" i="0" lang="en-IN" sz="2000" u="none" cap="none" strike="noStrike">
                          <a:solidFill>
                            <a:srgbClr val="000000"/>
                          </a:solidFill>
                          <a:latin typeface="Calibri"/>
                          <a:ea typeface="Calibri"/>
                          <a:cs typeface="Calibri"/>
                          <a:sym typeface="Calibri"/>
                        </a:rPr>
                        <a:t>W19</a:t>
                      </a:r>
                      <a:endParaRPr/>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None/>
                      </a:pPr>
                      <a:r>
                        <a:rPr b="0" i="0" lang="en-IN" sz="2000" u="none" cap="none" strike="noStrike">
                          <a:solidFill>
                            <a:srgbClr val="000000"/>
                          </a:solidFill>
                          <a:latin typeface="Calibri"/>
                          <a:ea typeface="Calibri"/>
                          <a:cs typeface="Calibri"/>
                          <a:sym typeface="Calibri"/>
                        </a:rPr>
                        <a:t>W20</a:t>
                      </a:r>
                      <a:endParaRPr/>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None/>
                      </a:pPr>
                      <a:r>
                        <a:rPr b="0" i="0" lang="en-IN" sz="2000" u="none" cap="none" strike="noStrike">
                          <a:solidFill>
                            <a:srgbClr val="000000"/>
                          </a:solidFill>
                          <a:latin typeface="Calibri"/>
                          <a:ea typeface="Calibri"/>
                          <a:cs typeface="Calibri"/>
                          <a:sym typeface="Calibri"/>
                        </a:rPr>
                        <a:t>W21</a:t>
                      </a:r>
                      <a:endParaRPr/>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None/>
                      </a:pPr>
                      <a:r>
                        <a:rPr b="0" i="0" lang="en-IN" sz="2000" u="none" cap="none" strike="noStrike">
                          <a:solidFill>
                            <a:srgbClr val="000000"/>
                          </a:solidFill>
                          <a:latin typeface="Calibri"/>
                          <a:ea typeface="Calibri"/>
                          <a:cs typeface="Calibri"/>
                          <a:sym typeface="Calibri"/>
                        </a:rPr>
                        <a:t>W22</a:t>
                      </a:r>
                      <a:endParaRPr/>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None/>
                      </a:pPr>
                      <a:r>
                        <a:rPr b="0" i="0" lang="en-IN" sz="2000" u="none" cap="none" strike="noStrike">
                          <a:solidFill>
                            <a:srgbClr val="000000"/>
                          </a:solidFill>
                          <a:latin typeface="Calibri"/>
                          <a:ea typeface="Calibri"/>
                          <a:cs typeface="Calibri"/>
                          <a:sym typeface="Calibri"/>
                        </a:rPr>
                        <a:t>W23</a:t>
                      </a:r>
                      <a:endParaRPr/>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None/>
                      </a:pPr>
                      <a:r>
                        <a:rPr b="0" i="0" lang="en-IN" sz="2000" u="none" cap="none" strike="noStrike">
                          <a:solidFill>
                            <a:srgbClr val="000000"/>
                          </a:solidFill>
                          <a:latin typeface="Calibri"/>
                          <a:ea typeface="Calibri"/>
                          <a:cs typeface="Calibri"/>
                          <a:sym typeface="Calibri"/>
                        </a:rPr>
                        <a:t>W24</a:t>
                      </a:r>
                      <a:endParaRPr/>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None/>
                      </a:pPr>
                      <a:r>
                        <a:rPr b="0" i="0" lang="en-IN" sz="2000" u="none" cap="none" strike="noStrike">
                          <a:solidFill>
                            <a:srgbClr val="000000"/>
                          </a:solidFill>
                          <a:latin typeface="Calibri"/>
                          <a:ea typeface="Calibri"/>
                          <a:cs typeface="Calibri"/>
                          <a:sym typeface="Calibri"/>
                        </a:rPr>
                        <a:t>W25</a:t>
                      </a:r>
                      <a:endParaRPr/>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None/>
                      </a:pPr>
                      <a:r>
                        <a:rPr b="0" i="0" lang="en-IN" sz="2000" u="none" cap="none" strike="noStrike">
                          <a:solidFill>
                            <a:srgbClr val="000000"/>
                          </a:solidFill>
                          <a:latin typeface="Calibri"/>
                          <a:ea typeface="Calibri"/>
                          <a:cs typeface="Calibri"/>
                          <a:sym typeface="Calibri"/>
                        </a:rPr>
                        <a:t>W26</a:t>
                      </a:r>
                      <a:endParaRPr/>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None/>
                      </a:pPr>
                      <a:r>
                        <a:rPr b="0" i="0" lang="en-IN" sz="2000" u="none" cap="none" strike="noStrike">
                          <a:solidFill>
                            <a:srgbClr val="000000"/>
                          </a:solidFill>
                          <a:latin typeface="Calibri"/>
                          <a:ea typeface="Calibri"/>
                          <a:cs typeface="Calibri"/>
                          <a:sym typeface="Calibri"/>
                        </a:rPr>
                        <a:t>W27</a:t>
                      </a:r>
                      <a:endParaRPr/>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None/>
                      </a:pPr>
                      <a:r>
                        <a:rPr b="0" i="0" lang="en-IN" sz="2000" u="none" cap="none" strike="noStrike">
                          <a:solidFill>
                            <a:srgbClr val="000000"/>
                          </a:solidFill>
                          <a:latin typeface="Calibri"/>
                          <a:ea typeface="Calibri"/>
                          <a:cs typeface="Calibri"/>
                          <a:sym typeface="Calibri"/>
                        </a:rPr>
                        <a:t>W28</a:t>
                      </a:r>
                      <a:endParaRPr/>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8CBAD"/>
                    </a:solidFill>
                  </a:tcPr>
                </a:tc>
                <a:tc>
                  <a:txBody>
                    <a:bodyPr/>
                    <a:lstStyle/>
                    <a:p>
                      <a:pPr indent="0" lvl="0" marL="0" marR="0" rtl="0" algn="ctr">
                        <a:lnSpc>
                          <a:spcPct val="100000"/>
                        </a:lnSpc>
                        <a:spcBef>
                          <a:spcPts val="0"/>
                        </a:spcBef>
                        <a:spcAft>
                          <a:spcPts val="0"/>
                        </a:spcAft>
                        <a:buNone/>
                      </a:pPr>
                      <a:r>
                        <a:rPr b="0" i="0" lang="en-IN" sz="2000" u="none" cap="none" strike="noStrike">
                          <a:solidFill>
                            <a:srgbClr val="000000"/>
                          </a:solidFill>
                          <a:latin typeface="Calibri"/>
                          <a:ea typeface="Calibri"/>
                          <a:cs typeface="Calibri"/>
                          <a:sym typeface="Calibri"/>
                        </a:rPr>
                        <a:t>W29</a:t>
                      </a:r>
                      <a:endParaRPr/>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lnSpc>
                          <a:spcPct val="100000"/>
                        </a:lnSpc>
                        <a:spcBef>
                          <a:spcPts val="0"/>
                        </a:spcBef>
                        <a:spcAft>
                          <a:spcPts val="0"/>
                        </a:spcAft>
                        <a:buNone/>
                      </a:pPr>
                      <a:r>
                        <a:rPr b="0" i="0" lang="en-IN" sz="2000" u="none" cap="none" strike="noStrike">
                          <a:solidFill>
                            <a:srgbClr val="000000"/>
                          </a:solidFill>
                          <a:latin typeface="Calibri"/>
                          <a:ea typeface="Calibri"/>
                          <a:cs typeface="Calibri"/>
                          <a:sym typeface="Calibri"/>
                        </a:rPr>
                        <a:t>W30</a:t>
                      </a:r>
                      <a:endParaRPr/>
                    </a:p>
                  </a:txBody>
                  <a:tcPr marT="9325" marB="0" marR="9325" marL="932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r>
              <a:tr h="767050">
                <a:tc>
                  <a:txBody>
                    <a:bodyPr/>
                    <a:lstStyle/>
                    <a:p>
                      <a:pPr indent="0" lvl="0" marL="0" marR="0" rtl="0" algn="l">
                        <a:lnSpc>
                          <a:spcPct val="100000"/>
                        </a:lnSpc>
                        <a:spcBef>
                          <a:spcPts val="0"/>
                        </a:spcBef>
                        <a:spcAft>
                          <a:spcPts val="0"/>
                        </a:spcAft>
                        <a:buNone/>
                      </a:pPr>
                      <a:r>
                        <a:rPr b="1" i="0" lang="en-IN" sz="2000" u="none" cap="none" strike="noStrike">
                          <a:solidFill>
                            <a:srgbClr val="000000"/>
                          </a:solidFill>
                          <a:latin typeface="Calibri"/>
                          <a:ea typeface="Calibri"/>
                          <a:cs typeface="Calibri"/>
                          <a:sym typeface="Calibri"/>
                        </a:rPr>
                        <a:t>Solution Designing (FS/HLD, Mock Screens)</a:t>
                      </a:r>
                      <a:endParaRPr/>
                    </a:p>
                  </a:txBody>
                  <a:tcPr marT="9325" marB="0" marR="9325" marL="9325"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4D6"/>
                    </a:solidFill>
                  </a:tcPr>
                </a:tc>
                <a:tc gridSpan="4">
                  <a:txBody>
                    <a:bodyPr/>
                    <a:lstStyle/>
                    <a:p>
                      <a:pPr indent="0" lvl="0" marL="0" marR="0" rtl="0" algn="ctr">
                        <a:lnSpc>
                          <a:spcPct val="100000"/>
                        </a:lnSpc>
                        <a:spcBef>
                          <a:spcPts val="0"/>
                        </a:spcBef>
                        <a:spcAft>
                          <a:spcPts val="0"/>
                        </a:spcAft>
                        <a:buNone/>
                      </a:pPr>
                      <a:r>
                        <a:rPr b="0" i="0" lang="en-IN" sz="1100" u="none" cap="none" strike="noStrike">
                          <a:solidFill>
                            <a:srgbClr val="000000"/>
                          </a:solidFill>
                          <a:latin typeface="Calibri"/>
                          <a:ea typeface="Calibri"/>
                          <a:cs typeface="Calibri"/>
                          <a:sym typeface="Calibri"/>
                        </a:rPr>
                        <a:t> </a:t>
                      </a:r>
                      <a:endParaRPr/>
                    </a:p>
                  </a:txBody>
                  <a:tcPr marT="9325" marB="0" marR="9325" marL="9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8EA9DB"/>
                    </a:solidFill>
                  </a:tcPr>
                </a:tc>
                <a:tc hMerge="1"/>
                <a:tc hMerge="1"/>
                <a:tc hMerge="1"/>
                <a:tc>
                  <a:txBody>
                    <a:bodyPr/>
                    <a:lstStyle/>
                    <a:p>
                      <a:pPr indent="0" lvl="0" marL="0" marR="0" rtl="0" algn="l">
                        <a:lnSpc>
                          <a:spcPct val="100000"/>
                        </a:lnSpc>
                        <a:spcBef>
                          <a:spcPts val="0"/>
                        </a:spcBef>
                        <a:spcAft>
                          <a:spcPts val="0"/>
                        </a:spcAft>
                        <a:buNone/>
                      </a:pPr>
                      <a:r>
                        <a:rPr b="0" i="0" lang="en-IN" sz="1800" u="none" cap="none" strike="noStrike">
                          <a:solidFill>
                            <a:srgbClr val="000000"/>
                          </a:solidFill>
                          <a:latin typeface="Arial"/>
                          <a:ea typeface="Arial"/>
                          <a:cs typeface="Arial"/>
                          <a:sym typeface="Arial"/>
                        </a:rPr>
                        <a:t> </a:t>
                      </a:r>
                      <a:endParaRPr/>
                    </a:p>
                  </a:txBody>
                  <a:tcPr marT="9325" marB="0" marR="9325" marL="9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1AFC9"/>
                    </a:solidFill>
                  </a:tcPr>
                </a:tc>
                <a:tc>
                  <a:txBody>
                    <a:bodyPr/>
                    <a:lstStyle/>
                    <a:p>
                      <a:pPr indent="0" lvl="0" marL="0" marR="0" rtl="0" algn="l">
                        <a:lnSpc>
                          <a:spcPct val="100000"/>
                        </a:lnSpc>
                        <a:spcBef>
                          <a:spcPts val="0"/>
                        </a:spcBef>
                        <a:spcAft>
                          <a:spcPts val="0"/>
                        </a:spcAft>
                        <a:buNone/>
                      </a:pPr>
                      <a:r>
                        <a:rPr b="0" i="0" lang="en-IN" sz="1800" u="none" cap="none" strike="noStrike">
                          <a:solidFill>
                            <a:srgbClr val="000000"/>
                          </a:solidFill>
                          <a:latin typeface="Arial"/>
                          <a:ea typeface="Arial"/>
                          <a:cs typeface="Arial"/>
                          <a:sym typeface="Arial"/>
                        </a:rPr>
                        <a:t> </a:t>
                      </a:r>
                      <a:endParaRPr/>
                    </a:p>
                  </a:txBody>
                  <a:tcPr marT="9325" marB="0" marR="9325" marL="9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1AFC9"/>
                    </a:solidFill>
                  </a:tcPr>
                </a:tc>
                <a:tc>
                  <a:txBody>
                    <a:bodyPr/>
                    <a:lstStyle/>
                    <a:p>
                      <a:pPr indent="0" lvl="0" marL="0" marR="0" rtl="0" algn="l">
                        <a:lnSpc>
                          <a:spcPct val="100000"/>
                        </a:lnSpc>
                        <a:spcBef>
                          <a:spcPts val="0"/>
                        </a:spcBef>
                        <a:spcAft>
                          <a:spcPts val="0"/>
                        </a:spcAft>
                        <a:buNone/>
                      </a:pPr>
                      <a:r>
                        <a:rPr b="0" i="0" lang="en-IN" sz="1800" u="none" cap="none" strike="noStrike">
                          <a:solidFill>
                            <a:srgbClr val="000000"/>
                          </a:solidFill>
                          <a:latin typeface="Arial"/>
                          <a:ea typeface="Arial"/>
                          <a:cs typeface="Arial"/>
                          <a:sym typeface="Arial"/>
                        </a:rPr>
                        <a:t> </a:t>
                      </a:r>
                      <a:endParaRPr/>
                    </a:p>
                  </a:txBody>
                  <a:tcPr marT="9325" marB="0" marR="9325" marL="9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1AFC9"/>
                    </a:solidFill>
                  </a:tcPr>
                </a:tc>
                <a:tc>
                  <a:txBody>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rowSpan="5">
                  <a:txBody>
                    <a:bodyPr/>
                    <a:lstStyle/>
                    <a:p>
                      <a:pPr indent="0" lvl="0" marL="0" marR="0" rtl="0" algn="ctr">
                        <a:lnSpc>
                          <a:spcPct val="100000"/>
                        </a:lnSpc>
                        <a:spcBef>
                          <a:spcPts val="0"/>
                        </a:spcBef>
                        <a:spcAft>
                          <a:spcPts val="0"/>
                        </a:spcAft>
                        <a:buNone/>
                      </a:pPr>
                      <a:r>
                        <a:rPr b="0" i="0" lang="en-IN" sz="1800" u="none" cap="none" strike="noStrike">
                          <a:solidFill>
                            <a:srgbClr val="000000"/>
                          </a:solidFill>
                          <a:latin typeface="Calibri"/>
                          <a:ea typeface="Calibri"/>
                          <a:cs typeface="Calibri"/>
                          <a:sym typeface="Calibri"/>
                        </a:rPr>
                        <a:t>Durgapuja Week</a:t>
                      </a:r>
                      <a:endParaRPr/>
                    </a:p>
                  </a:txBody>
                  <a:tcPr marT="9325" marB="0" marR="9325" marL="93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8CBAD"/>
                    </a:solidFill>
                  </a:tcPr>
                </a:tc>
                <a:tc>
                  <a:txBody>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9325" marB="0" marR="9325" marL="9325" anchor="b">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IN" sz="1100" u="none" cap="none" strike="noStrike">
                          <a:solidFill>
                            <a:srgbClr val="000000"/>
                          </a:solidFill>
                          <a:latin typeface="Calibri"/>
                          <a:ea typeface="Calibri"/>
                          <a:cs typeface="Calibri"/>
                          <a:sym typeface="Calibri"/>
                        </a:rPr>
                        <a:t> </a:t>
                      </a:r>
                      <a:endParaRPr/>
                    </a:p>
                  </a:txBody>
                  <a:tcPr marT="9325" marB="0" marR="9325" marL="9325"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83525">
                <a:tc>
                  <a:txBody>
                    <a:bodyPr/>
                    <a:lstStyle/>
                    <a:p>
                      <a:pPr indent="0" lvl="0" marL="0" marR="0" rtl="0" algn="l">
                        <a:lnSpc>
                          <a:spcPct val="100000"/>
                        </a:lnSpc>
                        <a:spcBef>
                          <a:spcPts val="0"/>
                        </a:spcBef>
                        <a:spcAft>
                          <a:spcPts val="0"/>
                        </a:spcAft>
                        <a:buNone/>
                      </a:pPr>
                      <a:r>
                        <a:rPr b="1" i="0" lang="en-IN" sz="2000" u="none" cap="none" strike="noStrike">
                          <a:solidFill>
                            <a:srgbClr val="000000"/>
                          </a:solidFill>
                          <a:latin typeface="Calibri"/>
                          <a:ea typeface="Calibri"/>
                          <a:cs typeface="Calibri"/>
                          <a:sym typeface="Calibri"/>
                        </a:rPr>
                        <a:t>Sprint 1</a:t>
                      </a:r>
                      <a:endParaRPr/>
                    </a:p>
                  </a:txBody>
                  <a:tcPr marT="9325" marB="0" marR="9325" marL="9325"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4D6"/>
                    </a:solidFill>
                  </a:tcPr>
                </a:tc>
                <a:tc>
                  <a:txBody>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gridSpan="5">
                  <a:txBody>
                    <a:bodyPr/>
                    <a:lstStyle/>
                    <a:p>
                      <a:pPr indent="0" lvl="0" marL="0" marR="0" rtl="0" algn="ctr">
                        <a:lnSpc>
                          <a:spcPct val="100000"/>
                        </a:lnSpc>
                        <a:spcBef>
                          <a:spcPts val="0"/>
                        </a:spcBef>
                        <a:spcAft>
                          <a:spcPts val="0"/>
                        </a:spcAft>
                        <a:buNone/>
                      </a:pPr>
                      <a:r>
                        <a:rPr b="0" i="0" lang="en-IN" sz="1100" u="none" cap="none" strike="noStrike">
                          <a:solidFill>
                            <a:srgbClr val="000000"/>
                          </a:solidFill>
                          <a:latin typeface="Calibri"/>
                          <a:ea typeface="Calibri"/>
                          <a:cs typeface="Calibri"/>
                          <a:sym typeface="Calibri"/>
                        </a:rPr>
                        <a:t> </a:t>
                      </a:r>
                      <a:endParaRPr/>
                    </a:p>
                  </a:txBody>
                  <a:tcPr marT="9325" marB="0" marR="9325" marL="9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8EA9DB"/>
                    </a:solidFill>
                  </a:tcPr>
                </a:tc>
                <a:tc hMerge="1"/>
                <a:tc hMerge="1"/>
                <a:tc hMerge="1"/>
                <a:tc hMerge="1"/>
                <a:tc>
                  <a:txBody>
                    <a:bodyPr/>
                    <a:lstStyle/>
                    <a:p>
                      <a:pPr indent="0" lvl="0" marL="0" marR="0" rtl="0" algn="ctr">
                        <a:lnSpc>
                          <a:spcPct val="100000"/>
                        </a:lnSpc>
                        <a:spcBef>
                          <a:spcPts val="0"/>
                        </a:spcBef>
                        <a:spcAft>
                          <a:spcPts val="0"/>
                        </a:spcAft>
                        <a:buNone/>
                      </a:pPr>
                      <a:r>
                        <a:rPr b="0" i="0" lang="en-IN" sz="1800" u="none" cap="none" strike="noStrike">
                          <a:solidFill>
                            <a:srgbClr val="000000"/>
                          </a:solidFill>
                          <a:latin typeface="Arial"/>
                          <a:ea typeface="Arial"/>
                          <a:cs typeface="Arial"/>
                          <a:sym typeface="Arial"/>
                        </a:rPr>
                        <a:t> </a:t>
                      </a:r>
                      <a:endParaRPr/>
                    </a:p>
                  </a:txBody>
                  <a:tcPr marT="9325" marB="0" marR="9325" marL="9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1AFC9"/>
                    </a:solidFill>
                  </a:tcPr>
                </a:tc>
                <a:tc>
                  <a:txBody>
                    <a:bodyPr/>
                    <a:lstStyle/>
                    <a:p>
                      <a:pPr indent="0" lvl="0" marL="0" marR="0" rtl="0" algn="l">
                        <a:lnSpc>
                          <a:spcPct val="100000"/>
                        </a:lnSpc>
                        <a:spcBef>
                          <a:spcPts val="0"/>
                        </a:spcBef>
                        <a:spcAft>
                          <a:spcPts val="0"/>
                        </a:spcAft>
                        <a:buNone/>
                      </a:pPr>
                      <a:r>
                        <a:rPr b="0" i="0" lang="en-IN" sz="1800" u="none" cap="none" strike="noStrike">
                          <a:solidFill>
                            <a:srgbClr val="000000"/>
                          </a:solidFill>
                          <a:latin typeface="Arial"/>
                          <a:ea typeface="Arial"/>
                          <a:cs typeface="Arial"/>
                          <a:sym typeface="Arial"/>
                        </a:rPr>
                        <a:t> </a:t>
                      </a:r>
                      <a:endParaRPr/>
                    </a:p>
                  </a:txBody>
                  <a:tcPr marT="9325" marB="0" marR="9325" marL="9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1AFC9"/>
                    </a:solidFill>
                  </a:tcPr>
                </a:tc>
                <a:tc>
                  <a:txBody>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vMerge="1"/>
                <a:tc>
                  <a:txBody>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9325" marB="0" marR="9325" marL="9325" anchor="b">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IN" sz="1100" u="none" cap="none" strike="noStrike">
                          <a:solidFill>
                            <a:srgbClr val="000000"/>
                          </a:solidFill>
                          <a:latin typeface="Calibri"/>
                          <a:ea typeface="Calibri"/>
                          <a:cs typeface="Calibri"/>
                          <a:sym typeface="Calibri"/>
                        </a:rPr>
                        <a:t> </a:t>
                      </a:r>
                      <a:endParaRPr/>
                    </a:p>
                  </a:txBody>
                  <a:tcPr marT="9325" marB="0" marR="9325" marL="9325"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83525">
                <a:tc>
                  <a:txBody>
                    <a:bodyPr/>
                    <a:lstStyle/>
                    <a:p>
                      <a:pPr indent="0" lvl="0" marL="0" marR="0" rtl="0" algn="l">
                        <a:lnSpc>
                          <a:spcPct val="100000"/>
                        </a:lnSpc>
                        <a:spcBef>
                          <a:spcPts val="0"/>
                        </a:spcBef>
                        <a:spcAft>
                          <a:spcPts val="0"/>
                        </a:spcAft>
                        <a:buNone/>
                      </a:pPr>
                      <a:r>
                        <a:rPr b="1" i="0" lang="en-IN" sz="2000" u="none" cap="none" strike="noStrike">
                          <a:solidFill>
                            <a:srgbClr val="000000"/>
                          </a:solidFill>
                          <a:latin typeface="Calibri"/>
                          <a:ea typeface="Calibri"/>
                          <a:cs typeface="Calibri"/>
                          <a:sym typeface="Calibri"/>
                        </a:rPr>
                        <a:t>Sprint 2</a:t>
                      </a:r>
                      <a:endParaRPr/>
                    </a:p>
                  </a:txBody>
                  <a:tcPr marT="9325" marB="0" marR="9325" marL="9325"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4D6"/>
                    </a:solidFill>
                  </a:tcPr>
                </a:tc>
                <a:tc>
                  <a:txBody>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gridSpan="16">
                  <a:txBody>
                    <a:bodyPr/>
                    <a:lstStyle/>
                    <a:p>
                      <a:pPr indent="0" lvl="0" marL="0" marR="0" rtl="0" algn="ctr">
                        <a:lnSpc>
                          <a:spcPct val="100000"/>
                        </a:lnSpc>
                        <a:spcBef>
                          <a:spcPts val="0"/>
                        </a:spcBef>
                        <a:spcAft>
                          <a:spcPts val="0"/>
                        </a:spcAft>
                        <a:buNone/>
                      </a:pPr>
                      <a:r>
                        <a:rPr b="0" i="0" lang="en-IN" sz="1100" u="none" cap="none" strike="noStrike">
                          <a:solidFill>
                            <a:srgbClr val="000000"/>
                          </a:solidFill>
                          <a:latin typeface="Calibri"/>
                          <a:ea typeface="Calibri"/>
                          <a:cs typeface="Calibri"/>
                          <a:sym typeface="Calibri"/>
                        </a:rPr>
                        <a:t> </a:t>
                      </a:r>
                      <a:endParaRPr/>
                    </a:p>
                  </a:txBody>
                  <a:tcPr marT="9325" marB="0" marR="9325" marL="9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8EA9DB"/>
                    </a:solidFill>
                  </a:tcPr>
                </a:tc>
                <a:tc hMerge="1"/>
                <a:tc hMerge="1"/>
                <a:tc hMerge="1"/>
                <a:tc hMerge="1"/>
                <a:tc hMerge="1"/>
                <a:tc hMerge="1"/>
                <a:tc hMerge="1"/>
                <a:tc hMerge="1"/>
                <a:tc hMerge="1"/>
                <a:tc hMerge="1"/>
                <a:tc hMerge="1"/>
                <a:tc hMerge="1"/>
                <a:tc hMerge="1"/>
                <a:tc hMerge="1"/>
                <a:tc hMerge="1"/>
                <a:tc>
                  <a:txBody>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9325" marB="0" marR="9325" marL="9325" anchor="b">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vMerge="1"/>
                <a:tc>
                  <a:txBody>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9325" marB="0" marR="9325" marL="9325" anchor="b">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IN" sz="1100" u="none" cap="none" strike="noStrike">
                          <a:solidFill>
                            <a:srgbClr val="000000"/>
                          </a:solidFill>
                          <a:latin typeface="Calibri"/>
                          <a:ea typeface="Calibri"/>
                          <a:cs typeface="Calibri"/>
                          <a:sym typeface="Calibri"/>
                        </a:rPr>
                        <a:t> </a:t>
                      </a:r>
                      <a:endParaRPr/>
                    </a:p>
                  </a:txBody>
                  <a:tcPr marT="9325" marB="0" marR="9325" marL="9325"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83525">
                <a:tc>
                  <a:txBody>
                    <a:bodyPr/>
                    <a:lstStyle/>
                    <a:p>
                      <a:pPr indent="0" lvl="0" marL="0" marR="0" rtl="0" algn="l">
                        <a:lnSpc>
                          <a:spcPct val="100000"/>
                        </a:lnSpc>
                        <a:spcBef>
                          <a:spcPts val="0"/>
                        </a:spcBef>
                        <a:spcAft>
                          <a:spcPts val="0"/>
                        </a:spcAft>
                        <a:buNone/>
                      </a:pPr>
                      <a:r>
                        <a:rPr b="1" i="0" lang="en-IN" sz="2000" u="none" cap="none" strike="noStrike">
                          <a:solidFill>
                            <a:srgbClr val="000000"/>
                          </a:solidFill>
                          <a:latin typeface="Calibri"/>
                          <a:ea typeface="Calibri"/>
                          <a:cs typeface="Calibri"/>
                          <a:sym typeface="Calibri"/>
                        </a:rPr>
                        <a:t>Sprint 3</a:t>
                      </a:r>
                      <a:endParaRPr/>
                    </a:p>
                  </a:txBody>
                  <a:tcPr marT="9325" marB="0" marR="9325" marL="9325"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4D6"/>
                    </a:solidFill>
                  </a:tcPr>
                </a:tc>
                <a:tc>
                  <a:txBody>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gridSpan="6">
                  <a:txBody>
                    <a:bodyPr/>
                    <a:lstStyle/>
                    <a:p>
                      <a:pPr indent="0" lvl="0" marL="0" marR="0" rtl="0" algn="ctr">
                        <a:lnSpc>
                          <a:spcPct val="100000"/>
                        </a:lnSpc>
                        <a:spcBef>
                          <a:spcPts val="0"/>
                        </a:spcBef>
                        <a:spcAft>
                          <a:spcPts val="0"/>
                        </a:spcAft>
                        <a:buNone/>
                      </a:pPr>
                      <a:r>
                        <a:rPr b="0" i="0" lang="en-IN" sz="1100" u="none" cap="none" strike="noStrike">
                          <a:solidFill>
                            <a:srgbClr val="000000"/>
                          </a:solidFill>
                          <a:latin typeface="Calibri"/>
                          <a:ea typeface="Calibri"/>
                          <a:cs typeface="Calibri"/>
                          <a:sym typeface="Calibri"/>
                        </a:rPr>
                        <a:t> </a:t>
                      </a:r>
                      <a:endParaRPr/>
                    </a:p>
                  </a:txBody>
                  <a:tcPr marT="9325" marB="0" marR="9325" marL="9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8EA9DB"/>
                    </a:solidFill>
                  </a:tcPr>
                </a:tc>
                <a:tc hMerge="1"/>
                <a:tc hMerge="1"/>
                <a:tc hMerge="1"/>
                <a:tc hMerge="1"/>
                <a:tc hMerge="1"/>
                <a:tc vMerge="1"/>
                <a:tc>
                  <a:txBody>
                    <a:bodyPr/>
                    <a:lstStyle/>
                    <a:p>
                      <a:pPr indent="0" lvl="0" marL="0" marR="0" rtl="0" algn="l">
                        <a:lnSpc>
                          <a:spcPct val="100000"/>
                        </a:lnSpc>
                        <a:spcBef>
                          <a:spcPts val="0"/>
                        </a:spcBef>
                        <a:spcAft>
                          <a:spcPts val="0"/>
                        </a:spcAft>
                        <a:buNone/>
                      </a:pPr>
                      <a:r>
                        <a:t/>
                      </a:r>
                      <a:endParaRPr b="0" i="0" sz="1100" u="none" cap="none" strike="noStrike">
                        <a:solidFill>
                          <a:srgbClr val="000000"/>
                        </a:solidFill>
                        <a:latin typeface="Calibri"/>
                        <a:ea typeface="Calibri"/>
                        <a:cs typeface="Calibri"/>
                        <a:sym typeface="Calibri"/>
                      </a:endParaRPr>
                    </a:p>
                  </a:txBody>
                  <a:tcPr marT="9325" marB="0" marR="9325" marL="9325" anchor="b">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IN" sz="1100" u="none" cap="none" strike="noStrike">
                          <a:solidFill>
                            <a:srgbClr val="000000"/>
                          </a:solidFill>
                          <a:latin typeface="Calibri"/>
                          <a:ea typeface="Calibri"/>
                          <a:cs typeface="Calibri"/>
                          <a:sym typeface="Calibri"/>
                        </a:rPr>
                        <a:t> </a:t>
                      </a:r>
                      <a:endParaRPr/>
                    </a:p>
                  </a:txBody>
                  <a:tcPr marT="9325" marB="0" marR="9325" marL="9325"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r>
              <a:tr h="394475">
                <a:tc>
                  <a:txBody>
                    <a:bodyPr/>
                    <a:lstStyle/>
                    <a:p>
                      <a:pPr indent="0" lvl="0" marL="0" marR="0" rtl="0" algn="l">
                        <a:lnSpc>
                          <a:spcPct val="100000"/>
                        </a:lnSpc>
                        <a:spcBef>
                          <a:spcPts val="0"/>
                        </a:spcBef>
                        <a:spcAft>
                          <a:spcPts val="0"/>
                        </a:spcAft>
                        <a:buNone/>
                      </a:pPr>
                      <a:r>
                        <a:rPr b="1" i="0" lang="en-IN" sz="2000" u="none" cap="none" strike="noStrike">
                          <a:solidFill>
                            <a:srgbClr val="000000"/>
                          </a:solidFill>
                          <a:latin typeface="Calibri"/>
                          <a:ea typeface="Calibri"/>
                          <a:cs typeface="Calibri"/>
                          <a:sym typeface="Calibri"/>
                        </a:rPr>
                        <a:t>Testing, Bug Fixing</a:t>
                      </a:r>
                      <a:endParaRPr/>
                    </a:p>
                  </a:txBody>
                  <a:tcPr marT="9325" marB="0" marR="9325" marL="9325"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CE4D6"/>
                    </a:solidFill>
                  </a:tcPr>
                </a:tc>
                <a:tc>
                  <a:txBody>
                    <a:bodyPr/>
                    <a:lstStyle/>
                    <a:p>
                      <a:pPr indent="0" lvl="0" marL="0" marR="0" rtl="0" algn="l">
                        <a:lnSpc>
                          <a:spcPct val="100000"/>
                        </a:lnSpc>
                        <a:spcBef>
                          <a:spcPts val="0"/>
                        </a:spcBef>
                        <a:spcAft>
                          <a:spcPts val="0"/>
                        </a:spcAft>
                        <a:buNone/>
                      </a:pPr>
                      <a:r>
                        <a:rPr b="0" i="0" lang="en-IN" sz="1800" u="none" cap="none" strike="noStrike">
                          <a:solidFill>
                            <a:srgbClr val="000000"/>
                          </a:solidFill>
                          <a:latin typeface="Arial"/>
                          <a:ea typeface="Arial"/>
                          <a:cs typeface="Arial"/>
                          <a:sym typeface="Arial"/>
                        </a:rPr>
                        <a:t> </a:t>
                      </a:r>
                      <a:endParaRPr/>
                    </a:p>
                  </a:txBody>
                  <a:tcPr marT="9325" marB="0" marR="9325" marL="9325" anchor="b">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IN" sz="1800" u="none" cap="none" strike="noStrike">
                          <a:solidFill>
                            <a:srgbClr val="000000"/>
                          </a:solidFill>
                          <a:latin typeface="Arial"/>
                          <a:ea typeface="Arial"/>
                          <a:cs typeface="Arial"/>
                          <a:sym typeface="Arial"/>
                        </a:rPr>
                        <a:t> </a:t>
                      </a:r>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IN" sz="1800" u="none" cap="none" strike="noStrike">
                          <a:solidFill>
                            <a:srgbClr val="000000"/>
                          </a:solidFill>
                          <a:latin typeface="Arial"/>
                          <a:ea typeface="Arial"/>
                          <a:cs typeface="Arial"/>
                          <a:sym typeface="Arial"/>
                        </a:rPr>
                        <a:t> </a:t>
                      </a:r>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IN" sz="1800" u="none" cap="none" strike="noStrike">
                          <a:solidFill>
                            <a:srgbClr val="000000"/>
                          </a:solidFill>
                          <a:latin typeface="Arial"/>
                          <a:ea typeface="Arial"/>
                          <a:cs typeface="Arial"/>
                          <a:sym typeface="Arial"/>
                        </a:rPr>
                        <a:t> </a:t>
                      </a:r>
                      <a:endParaRPr/>
                    </a:p>
                  </a:txBody>
                  <a:tcPr marT="9325" marB="0" marR="9325" marL="9325" anchor="b">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tcPr>
                </a:tc>
                <a:tc gridSpan="23">
                  <a:txBody>
                    <a:bodyPr/>
                    <a:lstStyle/>
                    <a:p>
                      <a:pPr indent="0" lvl="0" marL="0" marR="0" rtl="0" algn="ctr">
                        <a:lnSpc>
                          <a:spcPct val="100000"/>
                        </a:lnSpc>
                        <a:spcBef>
                          <a:spcPts val="0"/>
                        </a:spcBef>
                        <a:spcAft>
                          <a:spcPts val="0"/>
                        </a:spcAft>
                        <a:buNone/>
                      </a:pPr>
                      <a:r>
                        <a:rPr b="0" i="0" lang="en-IN" sz="1100" u="none" cap="none" strike="noStrike">
                          <a:solidFill>
                            <a:srgbClr val="000000"/>
                          </a:solidFill>
                          <a:latin typeface="Calibri"/>
                          <a:ea typeface="Calibri"/>
                          <a:cs typeface="Calibri"/>
                          <a:sym typeface="Calibri"/>
                        </a:rPr>
                        <a:t> </a:t>
                      </a:r>
                      <a:endParaRPr/>
                    </a:p>
                  </a:txBody>
                  <a:tcPr marT="9325" marB="0" marR="9325" marL="9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8EA9DB"/>
                    </a:solidFill>
                  </a:tcPr>
                </a:tc>
                <a:tc hMerge="1"/>
                <a:tc hMerge="1"/>
                <a:tc hMerge="1"/>
                <a:tc hMerge="1"/>
                <a:tc hMerge="1"/>
                <a:tc hMerge="1"/>
                <a:tc hMerge="1"/>
                <a:tc hMerge="1"/>
                <a:tc hMerge="1"/>
                <a:tc hMerge="1"/>
                <a:tc hMerge="1"/>
                <a:tc hMerge="1"/>
                <a:tc hMerge="1"/>
                <a:tc hMerge="1"/>
                <a:tc hMerge="1"/>
                <a:tc hMerge="1"/>
                <a:tc hMerge="1"/>
                <a:tc hMerge="1"/>
                <a:tc hMerge="1"/>
                <a:tc hMerge="1"/>
                <a:tc hMerge="1"/>
                <a:tc hMerge="1"/>
                <a:tc vMerge="1"/>
                <a:tc gridSpan="2">
                  <a:txBody>
                    <a:bodyPr/>
                    <a:lstStyle/>
                    <a:p>
                      <a:pPr indent="0" lvl="0" marL="0" marR="0" rtl="0" algn="ctr">
                        <a:lnSpc>
                          <a:spcPct val="100000"/>
                        </a:lnSpc>
                        <a:spcBef>
                          <a:spcPts val="0"/>
                        </a:spcBef>
                        <a:spcAft>
                          <a:spcPts val="0"/>
                        </a:spcAft>
                        <a:buNone/>
                      </a:pPr>
                      <a:r>
                        <a:rPr b="0" i="0" lang="en-IN" sz="1100" u="none" cap="none" strike="noStrike">
                          <a:solidFill>
                            <a:srgbClr val="000000"/>
                          </a:solidFill>
                          <a:latin typeface="Calibri"/>
                          <a:ea typeface="Calibri"/>
                          <a:cs typeface="Calibri"/>
                          <a:sym typeface="Calibri"/>
                        </a:rPr>
                        <a:t> </a:t>
                      </a:r>
                      <a:endParaRPr/>
                    </a:p>
                  </a:txBody>
                  <a:tcPr marT="9325" marB="0" marR="9325" marL="9325" anchor="b">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8EA9DB"/>
                    </a:solidFill>
                  </a:tcPr>
                </a:tc>
                <a:tc hMerge="1"/>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3"/>
          <p:cNvSpPr txBox="1"/>
          <p:nvPr>
            <p:ph idx="3" type="body"/>
          </p:nvPr>
        </p:nvSpPr>
        <p:spPr>
          <a:xfrm rot="-5400000">
            <a:off x="-2129937" y="3756974"/>
            <a:ext cx="5712300" cy="636900"/>
          </a:xfrm>
          <a:prstGeom prst="rect">
            <a:avLst/>
          </a:prstGeom>
          <a:noFill/>
          <a:ln>
            <a:noFill/>
          </a:ln>
        </p:spPr>
        <p:txBody>
          <a:bodyPr anchorCtr="0" anchor="ctr" bIns="45700" lIns="45700" spcFirstLastPara="1" rIns="45700" wrap="square" tIns="45700">
            <a:normAutofit/>
          </a:bodyPr>
          <a:lstStyle/>
          <a:p>
            <a:pPr indent="0" lvl="0" marL="0" rtl="0" algn="r">
              <a:lnSpc>
                <a:spcPct val="100000"/>
              </a:lnSpc>
              <a:spcBef>
                <a:spcPts val="0"/>
              </a:spcBef>
              <a:spcAft>
                <a:spcPts val="0"/>
              </a:spcAft>
              <a:buClr>
                <a:schemeClr val="dk2"/>
              </a:buClr>
              <a:buSzPts val="2400"/>
              <a:buFont typeface="DM Sans"/>
              <a:buNone/>
            </a:pPr>
            <a:r>
              <a:rPr lang="en-IN"/>
              <a:t>DETAILED PROJECT STATUS</a:t>
            </a:r>
            <a:endParaRPr/>
          </a:p>
        </p:txBody>
      </p:sp>
      <p:sp>
        <p:nvSpPr>
          <p:cNvPr id="131" name="Google Shape;131;p3"/>
          <p:cNvSpPr txBox="1"/>
          <p:nvPr/>
        </p:nvSpPr>
        <p:spPr>
          <a:xfrm>
            <a:off x="23660100" y="12878914"/>
            <a:ext cx="723900" cy="3387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dk1"/>
              </a:buClr>
              <a:buSzPts val="1600"/>
              <a:buFont typeface="DM Sans"/>
              <a:buNone/>
            </a:pPr>
            <a:fld id="{00000000-1234-1234-1234-123412341234}" type="slidenum">
              <a:rPr b="1" i="0" lang="en-IN" sz="1600" u="none" cap="none" strike="noStrike">
                <a:solidFill>
                  <a:schemeClr val="dk1"/>
                </a:solidFill>
                <a:latin typeface="DM Sans"/>
                <a:ea typeface="DM Sans"/>
                <a:cs typeface="DM Sans"/>
                <a:sym typeface="DM Sans"/>
              </a:rPr>
              <a:t>‹#›</a:t>
            </a:fld>
            <a:endParaRPr b="1" i="0" sz="1600" u="none" cap="none" strike="noStrike">
              <a:solidFill>
                <a:schemeClr val="dk1"/>
              </a:solidFill>
              <a:latin typeface="DM Sans"/>
              <a:ea typeface="DM Sans"/>
              <a:cs typeface="DM Sans"/>
              <a:sym typeface="DM Sans"/>
            </a:endParaRPr>
          </a:p>
        </p:txBody>
      </p:sp>
      <p:sp>
        <p:nvSpPr>
          <p:cNvPr id="132" name="Google Shape;132;p3"/>
          <p:cNvSpPr txBox="1"/>
          <p:nvPr>
            <p:ph type="title"/>
          </p:nvPr>
        </p:nvSpPr>
        <p:spPr>
          <a:xfrm>
            <a:off x="2290522" y="245925"/>
            <a:ext cx="20886900" cy="1433100"/>
          </a:xfrm>
          <a:prstGeom prst="rect">
            <a:avLst/>
          </a:prstGeom>
          <a:noFill/>
          <a:ln>
            <a:noFill/>
          </a:ln>
        </p:spPr>
        <p:txBody>
          <a:bodyPr anchorCtr="0" anchor="b" bIns="45700" lIns="91425" spcFirstLastPara="1" rIns="91425" wrap="square" tIns="45700">
            <a:normAutofit/>
          </a:bodyPr>
          <a:lstStyle/>
          <a:p>
            <a:pPr indent="0" lvl="0" marL="0" rtl="0" algn="l">
              <a:lnSpc>
                <a:spcPct val="80000"/>
              </a:lnSpc>
              <a:spcBef>
                <a:spcPts val="0"/>
              </a:spcBef>
              <a:spcAft>
                <a:spcPts val="0"/>
              </a:spcAft>
              <a:buSzPts val="1800"/>
              <a:buNone/>
            </a:pPr>
            <a:r>
              <a:rPr lang="en-IN"/>
              <a:t>Detailed Activities</a:t>
            </a:r>
            <a:endParaRPr/>
          </a:p>
        </p:txBody>
      </p:sp>
      <p:pic>
        <p:nvPicPr>
          <p:cNvPr descr="D:\U11\Indonesia\sstl_logo.png" id="133" name="Google Shape;133;p3"/>
          <p:cNvPicPr preferRelativeResize="0"/>
          <p:nvPr/>
        </p:nvPicPr>
        <p:blipFill rotWithShape="1">
          <a:blip r:embed="rId3">
            <a:alphaModFix/>
          </a:blip>
          <a:srcRect b="0" l="0" r="0" t="0"/>
          <a:stretch/>
        </p:blipFill>
        <p:spPr>
          <a:xfrm rot="-5400000">
            <a:off x="-312582" y="11519329"/>
            <a:ext cx="2179120" cy="507568"/>
          </a:xfrm>
          <a:prstGeom prst="rect">
            <a:avLst/>
          </a:prstGeom>
          <a:noFill/>
          <a:ln>
            <a:noFill/>
          </a:ln>
        </p:spPr>
      </p:pic>
      <p:pic>
        <p:nvPicPr>
          <p:cNvPr id="134" name="Google Shape;134;p3"/>
          <p:cNvPicPr preferRelativeResize="0"/>
          <p:nvPr/>
        </p:nvPicPr>
        <p:blipFill rotWithShape="1">
          <a:blip r:embed="rId4">
            <a:alphaModFix/>
          </a:blip>
          <a:srcRect b="0" l="0" r="0" t="0"/>
          <a:stretch/>
        </p:blipFill>
        <p:spPr>
          <a:xfrm rot="-5400000">
            <a:off x="-143843" y="9210582"/>
            <a:ext cx="1726984" cy="622222"/>
          </a:xfrm>
          <a:prstGeom prst="rect">
            <a:avLst/>
          </a:prstGeom>
          <a:noFill/>
          <a:ln>
            <a:noFill/>
          </a:ln>
        </p:spPr>
      </p:pic>
      <p:graphicFrame>
        <p:nvGraphicFramePr>
          <p:cNvPr id="135" name="Google Shape;135;p3"/>
          <p:cNvGraphicFramePr/>
          <p:nvPr/>
        </p:nvGraphicFramePr>
        <p:xfrm>
          <a:off x="2303779" y="3114760"/>
          <a:ext cx="3000000" cy="3000000"/>
        </p:xfrm>
        <a:graphic>
          <a:graphicData uri="http://schemas.openxmlformats.org/drawingml/2006/table">
            <a:tbl>
              <a:tblPr bandRow="1" firstRow="1">
                <a:noFill/>
                <a:tableStyleId>{6E648896-512C-4CD1-B1BD-DF5EC3DCEBFD}</a:tableStyleId>
              </a:tblPr>
              <a:tblGrid>
                <a:gridCol w="1728200"/>
                <a:gridCol w="11981775"/>
                <a:gridCol w="2419825"/>
              </a:tblGrid>
              <a:tr h="152350">
                <a:tc>
                  <a:txBody>
                    <a:bodyPr/>
                    <a:lstStyle/>
                    <a:p>
                      <a:pPr indent="0" lvl="0" marL="0" marR="0" rtl="0" algn="ctr">
                        <a:lnSpc>
                          <a:spcPct val="115000"/>
                        </a:lnSpc>
                        <a:spcBef>
                          <a:spcPts val="0"/>
                        </a:spcBef>
                        <a:spcAft>
                          <a:spcPts val="0"/>
                        </a:spcAft>
                        <a:buNone/>
                      </a:pPr>
                      <a:r>
                        <a:rPr b="1" i="0" lang="en-IN" sz="3200" u="none" cap="none" strike="noStrike">
                          <a:solidFill>
                            <a:srgbClr val="000000"/>
                          </a:solidFill>
                          <a:latin typeface="Arial"/>
                          <a:ea typeface="Arial"/>
                          <a:cs typeface="Arial"/>
                          <a:sym typeface="Arial"/>
                        </a:rPr>
                        <a:t>Sprint#</a:t>
                      </a:r>
                      <a:endParaRPr b="1" i="0" sz="3200" u="none" cap="none" strike="noStrike">
                        <a:solidFill>
                          <a:srgbClr val="000000"/>
                        </a:solidFill>
                        <a:latin typeface="Arial"/>
                        <a:ea typeface="Arial"/>
                        <a:cs typeface="Arial"/>
                        <a:sym typeface="Arial"/>
                      </a:endParaRPr>
                    </a:p>
                  </a:txBody>
                  <a:tcPr marT="45725" marB="45725" marR="91450" marL="91450">
                    <a:solidFill>
                      <a:srgbClr val="CBDFFF"/>
                    </a:solidFill>
                  </a:tcPr>
                </a:tc>
                <a:tc>
                  <a:txBody>
                    <a:bodyPr/>
                    <a:lstStyle/>
                    <a:p>
                      <a:pPr indent="0" lvl="0" marL="0" marR="0" rtl="0" algn="ctr">
                        <a:lnSpc>
                          <a:spcPct val="115000"/>
                        </a:lnSpc>
                        <a:spcBef>
                          <a:spcPts val="0"/>
                        </a:spcBef>
                        <a:spcAft>
                          <a:spcPts val="0"/>
                        </a:spcAft>
                        <a:buNone/>
                      </a:pPr>
                      <a:r>
                        <a:rPr b="1" i="0" lang="en-IN" sz="3200" u="none" cap="none" strike="noStrike">
                          <a:solidFill>
                            <a:srgbClr val="000000"/>
                          </a:solidFill>
                          <a:latin typeface="Arial"/>
                          <a:ea typeface="Arial"/>
                          <a:cs typeface="Arial"/>
                          <a:sym typeface="Arial"/>
                        </a:rPr>
                        <a:t>Activity</a:t>
                      </a:r>
                      <a:endParaRPr b="1" i="0" sz="3200" u="none" cap="none" strike="noStrike">
                        <a:solidFill>
                          <a:srgbClr val="000000"/>
                        </a:solidFill>
                        <a:latin typeface="Arial"/>
                        <a:ea typeface="Arial"/>
                        <a:cs typeface="Arial"/>
                        <a:sym typeface="Arial"/>
                      </a:endParaRPr>
                    </a:p>
                  </a:txBody>
                  <a:tcPr marT="45725" marB="45725" marR="91450" marL="91450">
                    <a:solidFill>
                      <a:srgbClr val="CBDFFF"/>
                    </a:solidFill>
                  </a:tcPr>
                </a:tc>
                <a:tc>
                  <a:txBody>
                    <a:bodyPr/>
                    <a:lstStyle/>
                    <a:p>
                      <a:pPr indent="0" lvl="0" marL="0" marR="0" rtl="0" algn="l">
                        <a:lnSpc>
                          <a:spcPct val="100000"/>
                        </a:lnSpc>
                        <a:spcBef>
                          <a:spcPts val="0"/>
                        </a:spcBef>
                        <a:spcAft>
                          <a:spcPts val="0"/>
                        </a:spcAft>
                        <a:buNone/>
                      </a:pPr>
                      <a:r>
                        <a:rPr b="1" i="0" lang="en-IN" sz="3200" u="none" cap="none" strike="noStrike">
                          <a:solidFill>
                            <a:srgbClr val="000000"/>
                          </a:solidFill>
                          <a:latin typeface="Arial"/>
                          <a:ea typeface="Arial"/>
                          <a:cs typeface="Arial"/>
                          <a:sym typeface="Arial"/>
                        </a:rPr>
                        <a:t>Date</a:t>
                      </a:r>
                      <a:endParaRPr b="1" i="0" sz="3200" u="none" cap="none" strike="noStrike">
                        <a:solidFill>
                          <a:srgbClr val="000000"/>
                        </a:solidFill>
                        <a:latin typeface="Arial"/>
                        <a:ea typeface="Arial"/>
                        <a:cs typeface="Arial"/>
                        <a:sym typeface="Arial"/>
                      </a:endParaRPr>
                    </a:p>
                  </a:txBody>
                  <a:tcPr marT="45725" marB="45725" marR="91450" marL="91450">
                    <a:solidFill>
                      <a:srgbClr val="CBDFFF"/>
                    </a:solidFill>
                  </a:tcPr>
                </a:tc>
              </a:tr>
              <a:tr h="370850">
                <a:tc>
                  <a:txBody>
                    <a:bodyPr/>
                    <a:lstStyle/>
                    <a:p>
                      <a:pPr indent="0" lvl="0" marL="0" marR="0" rtl="0" algn="l">
                        <a:lnSpc>
                          <a:spcPct val="100000"/>
                        </a:lnSpc>
                        <a:spcBef>
                          <a:spcPts val="0"/>
                        </a:spcBef>
                        <a:spcAft>
                          <a:spcPts val="0"/>
                        </a:spcAft>
                        <a:buNone/>
                      </a:pPr>
                      <a:r>
                        <a:rPr b="0" lang="en-IN" sz="2800" u="none" cap="none" strike="noStrike">
                          <a:solidFill>
                            <a:schemeClr val="dk2"/>
                          </a:solidFill>
                        </a:rPr>
                        <a:t>Sprint 2</a:t>
                      </a:r>
                      <a:endParaRPr b="0" i="0" sz="2800" u="none" cap="none" strike="noStrike">
                        <a:solidFill>
                          <a:schemeClr val="dk2"/>
                        </a:solidFill>
                        <a:latin typeface="DM Sans"/>
                        <a:ea typeface="DM Sans"/>
                        <a:cs typeface="DM Sans"/>
                        <a:sym typeface="DM Sans"/>
                      </a:endParaRPr>
                    </a:p>
                  </a:txBody>
                  <a:tcPr marT="45725" marB="45725" marR="91450" marL="91450"/>
                </a:tc>
                <a:tc>
                  <a:txBody>
                    <a:bodyPr/>
                    <a:lstStyle/>
                    <a:p>
                      <a:pPr indent="0" lvl="0" marL="0" marR="0" rtl="0" algn="l">
                        <a:lnSpc>
                          <a:spcPct val="100000"/>
                        </a:lnSpc>
                        <a:spcBef>
                          <a:spcPts val="0"/>
                        </a:spcBef>
                        <a:spcAft>
                          <a:spcPts val="0"/>
                        </a:spcAft>
                        <a:buNone/>
                      </a:pPr>
                      <a:r>
                        <a:rPr b="0" lang="en-IN" sz="2800" u="none" cap="none" strike="noStrike">
                          <a:solidFill>
                            <a:schemeClr val="dk2"/>
                          </a:solidFill>
                        </a:rPr>
                        <a:t>Batch Process: Site Technician Mapping</a:t>
                      </a:r>
                      <a:endParaRPr b="0" i="0" sz="2800" u="none" cap="none" strike="noStrike">
                        <a:solidFill>
                          <a:schemeClr val="dk2"/>
                        </a:solidFill>
                        <a:latin typeface="DM Sans"/>
                        <a:ea typeface="DM Sans"/>
                        <a:cs typeface="DM Sans"/>
                        <a:sym typeface="DM Sans"/>
                      </a:endParaRPr>
                    </a:p>
                  </a:txBody>
                  <a:tcPr marT="45725" marB="45725" marR="91450" marL="91450"/>
                </a:tc>
                <a:tc>
                  <a:txBody>
                    <a:bodyPr/>
                    <a:lstStyle/>
                    <a:p>
                      <a:pPr indent="0" lvl="0" marL="0" marR="0" rtl="0" algn="l">
                        <a:lnSpc>
                          <a:spcPct val="100000"/>
                        </a:lnSpc>
                        <a:spcBef>
                          <a:spcPts val="0"/>
                        </a:spcBef>
                        <a:spcAft>
                          <a:spcPts val="0"/>
                        </a:spcAft>
                        <a:buNone/>
                      </a:pPr>
                      <a:r>
                        <a:rPr b="0" lang="en-IN" sz="2800" u="none" cap="none" strike="noStrike">
                          <a:solidFill>
                            <a:schemeClr val="dk2"/>
                          </a:solidFill>
                        </a:rPr>
                        <a:t>24-08-2023</a:t>
                      </a:r>
                      <a:endParaRPr b="0" i="0" sz="2800" u="none" cap="none" strike="noStrike">
                        <a:solidFill>
                          <a:schemeClr val="dk2"/>
                        </a:solidFill>
                        <a:latin typeface="DM Sans"/>
                        <a:ea typeface="DM Sans"/>
                        <a:cs typeface="DM Sans"/>
                        <a:sym typeface="DM Sans"/>
                      </a:endParaRPr>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2800"/>
                        <a:buFont typeface="Arial"/>
                        <a:buNone/>
                      </a:pPr>
                      <a:r>
                        <a:rPr b="0" lang="en-IN" sz="2800" u="none" cap="none" strike="noStrike">
                          <a:solidFill>
                            <a:schemeClr val="dk2"/>
                          </a:solidFill>
                        </a:rPr>
                        <a:t>Sprint 2</a:t>
                      </a:r>
                      <a:endParaRPr b="0" i="0" sz="2800" u="none" cap="none" strike="noStrike">
                        <a:solidFill>
                          <a:schemeClr val="dk2"/>
                        </a:solidFill>
                        <a:latin typeface="DM Sans"/>
                        <a:ea typeface="DM Sans"/>
                        <a:cs typeface="DM Sans"/>
                        <a:sym typeface="DM Sans"/>
                      </a:endParaRPr>
                    </a:p>
                  </a:txBody>
                  <a:tcPr marT="45725" marB="45725" marR="91450" marL="91450"/>
                </a:tc>
                <a:tc>
                  <a:txBody>
                    <a:bodyPr/>
                    <a:lstStyle/>
                    <a:p>
                      <a:pPr indent="0" lvl="0" marL="0" marR="0" rtl="0" algn="l">
                        <a:lnSpc>
                          <a:spcPct val="100000"/>
                        </a:lnSpc>
                        <a:spcBef>
                          <a:spcPts val="0"/>
                        </a:spcBef>
                        <a:spcAft>
                          <a:spcPts val="0"/>
                        </a:spcAft>
                        <a:buNone/>
                      </a:pPr>
                      <a:r>
                        <a:rPr b="0" lang="en-IN" sz="2800" u="none" cap="none" strike="noStrike">
                          <a:solidFill>
                            <a:schemeClr val="dk2"/>
                          </a:solidFill>
                        </a:rPr>
                        <a:t>Batch Process: Add Asset, STN/SRN Task Creation</a:t>
                      </a:r>
                      <a:endParaRPr b="0" i="0" sz="2800" u="none" cap="none" strike="noStrike">
                        <a:solidFill>
                          <a:schemeClr val="dk2"/>
                        </a:solidFill>
                        <a:latin typeface="DM Sans"/>
                        <a:ea typeface="DM Sans"/>
                        <a:cs typeface="DM Sans"/>
                        <a:sym typeface="DM Sans"/>
                      </a:endParaRPr>
                    </a:p>
                  </a:txBody>
                  <a:tcPr marT="45725" marB="45725" marR="91450" marL="91450"/>
                </a:tc>
                <a:tc>
                  <a:txBody>
                    <a:bodyPr/>
                    <a:lstStyle/>
                    <a:p>
                      <a:pPr indent="0" lvl="0" marL="0" marR="0" rtl="0" algn="l">
                        <a:lnSpc>
                          <a:spcPct val="100000"/>
                        </a:lnSpc>
                        <a:spcBef>
                          <a:spcPts val="0"/>
                        </a:spcBef>
                        <a:spcAft>
                          <a:spcPts val="0"/>
                        </a:spcAft>
                        <a:buNone/>
                      </a:pPr>
                      <a:r>
                        <a:rPr b="0" lang="en-IN" sz="2800" u="none" cap="none" strike="noStrike">
                          <a:solidFill>
                            <a:schemeClr val="dk2"/>
                          </a:solidFill>
                        </a:rPr>
                        <a:t>28-08-2023</a:t>
                      </a:r>
                      <a:endParaRPr b="0" i="0" sz="2800" u="none" cap="none" strike="noStrike">
                        <a:solidFill>
                          <a:schemeClr val="dk2"/>
                        </a:solidFill>
                        <a:latin typeface="DM Sans"/>
                        <a:ea typeface="DM Sans"/>
                        <a:cs typeface="DM Sans"/>
                        <a:sym typeface="DM Sans"/>
                      </a:endParaRPr>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2800"/>
                        <a:buFont typeface="Arial"/>
                        <a:buNone/>
                      </a:pPr>
                      <a:r>
                        <a:rPr b="0" lang="en-IN" sz="2800" u="none" cap="none" strike="noStrike">
                          <a:solidFill>
                            <a:schemeClr val="dk2"/>
                          </a:solidFill>
                        </a:rPr>
                        <a:t>Sprint 3</a:t>
                      </a:r>
                      <a:endParaRPr b="0" i="0" sz="2800" u="none" cap="none" strike="noStrike">
                        <a:solidFill>
                          <a:schemeClr val="dk2"/>
                        </a:solidFill>
                        <a:latin typeface="DM Sans"/>
                        <a:ea typeface="DM Sans"/>
                        <a:cs typeface="DM Sans"/>
                        <a:sym typeface="DM Sans"/>
                      </a:endParaRPr>
                    </a:p>
                  </a:txBody>
                  <a:tcPr marT="45725" marB="45725" marR="91450" marL="91450"/>
                </a:tc>
                <a:tc>
                  <a:txBody>
                    <a:bodyPr/>
                    <a:lstStyle/>
                    <a:p>
                      <a:pPr indent="0" lvl="0" marL="0" marR="0" rtl="0" algn="l">
                        <a:lnSpc>
                          <a:spcPct val="100000"/>
                        </a:lnSpc>
                        <a:spcBef>
                          <a:spcPts val="0"/>
                        </a:spcBef>
                        <a:spcAft>
                          <a:spcPts val="0"/>
                        </a:spcAft>
                        <a:buNone/>
                      </a:pPr>
                      <a:r>
                        <a:rPr b="0" lang="en-IN" sz="2800" u="none" cap="none" strike="noStrike">
                          <a:solidFill>
                            <a:schemeClr val="dk2"/>
                          </a:solidFill>
                        </a:rPr>
                        <a:t>Web Portal- Config Management (Site/Asset Type/Attribute) </a:t>
                      </a:r>
                      <a:endParaRPr b="0" i="0" sz="2800" u="none" cap="none" strike="noStrike">
                        <a:solidFill>
                          <a:schemeClr val="dk2"/>
                        </a:solidFill>
                        <a:latin typeface="DM Sans"/>
                        <a:ea typeface="DM Sans"/>
                        <a:cs typeface="DM Sans"/>
                        <a:sym typeface="DM Sans"/>
                      </a:endParaRPr>
                    </a:p>
                  </a:txBody>
                  <a:tcPr marT="45725" marB="45725" marR="91450" marL="91450"/>
                </a:tc>
                <a:tc>
                  <a:txBody>
                    <a:bodyPr/>
                    <a:lstStyle/>
                    <a:p>
                      <a:pPr indent="0" lvl="0" marL="0" marR="0" rtl="0" algn="l">
                        <a:lnSpc>
                          <a:spcPct val="100000"/>
                        </a:lnSpc>
                        <a:spcBef>
                          <a:spcPts val="0"/>
                        </a:spcBef>
                        <a:spcAft>
                          <a:spcPts val="0"/>
                        </a:spcAft>
                        <a:buNone/>
                      </a:pPr>
                      <a:r>
                        <a:rPr b="0" lang="en-IN" sz="2800" u="none" cap="none" strike="noStrike">
                          <a:solidFill>
                            <a:schemeClr val="dk2"/>
                          </a:solidFill>
                        </a:rPr>
                        <a:t>18-08-2023</a:t>
                      </a:r>
                      <a:endParaRPr b="0" i="0" sz="2800" u="none" cap="none" strike="noStrike">
                        <a:solidFill>
                          <a:schemeClr val="dk2"/>
                        </a:solidFill>
                        <a:latin typeface="DM Sans"/>
                        <a:ea typeface="DM Sans"/>
                        <a:cs typeface="DM Sans"/>
                        <a:sym typeface="DM Sans"/>
                      </a:endParaRPr>
                    </a:p>
                  </a:txBody>
                  <a:tcPr marT="45725" marB="45725" marR="91450" marL="91450"/>
                </a:tc>
              </a:tr>
            </a:tbl>
          </a:graphicData>
        </a:graphic>
      </p:graphicFrame>
      <p:sp>
        <p:nvSpPr>
          <p:cNvPr id="136" name="Google Shape;136;p3"/>
          <p:cNvSpPr txBox="1"/>
          <p:nvPr/>
        </p:nvSpPr>
        <p:spPr>
          <a:xfrm>
            <a:off x="2290523" y="2296027"/>
            <a:ext cx="5004933" cy="740164"/>
          </a:xfrm>
          <a:prstGeom prst="rect">
            <a:avLst/>
          </a:prstGeom>
          <a:noFill/>
          <a:ln>
            <a:noFill/>
          </a:ln>
        </p:spPr>
        <p:txBody>
          <a:bodyPr anchorCtr="0" anchor="b" bIns="45700" lIns="91425" spcFirstLastPara="1" rIns="91425" wrap="square" tIns="45700">
            <a:normAutofit/>
          </a:bodyPr>
          <a:lstStyle/>
          <a:p>
            <a:pPr indent="0" lvl="0" marL="0" marR="0" rtl="0" algn="l">
              <a:lnSpc>
                <a:spcPct val="80000"/>
              </a:lnSpc>
              <a:spcBef>
                <a:spcPts val="0"/>
              </a:spcBef>
              <a:spcAft>
                <a:spcPts val="0"/>
              </a:spcAft>
              <a:buClr>
                <a:schemeClr val="accent1"/>
              </a:buClr>
              <a:buSzPts val="1800"/>
              <a:buFont typeface="DM Sans"/>
              <a:buNone/>
            </a:pPr>
            <a:r>
              <a:rPr b="1" i="0" lang="en-IN" sz="3600" u="none" cap="none" strike="noStrike">
                <a:solidFill>
                  <a:schemeClr val="dk2"/>
                </a:solidFill>
                <a:latin typeface="Arial"/>
                <a:ea typeface="Arial"/>
                <a:cs typeface="Arial"/>
                <a:sym typeface="Arial"/>
              </a:rPr>
              <a:t>Activities Completed</a:t>
            </a:r>
            <a:endParaRPr/>
          </a:p>
        </p:txBody>
      </p:sp>
      <p:sp>
        <p:nvSpPr>
          <p:cNvPr id="137" name="Google Shape;137;p3"/>
          <p:cNvSpPr txBox="1"/>
          <p:nvPr/>
        </p:nvSpPr>
        <p:spPr>
          <a:xfrm>
            <a:off x="2326904" y="6405868"/>
            <a:ext cx="7704856" cy="740164"/>
          </a:xfrm>
          <a:prstGeom prst="rect">
            <a:avLst/>
          </a:prstGeom>
          <a:noFill/>
          <a:ln>
            <a:noFill/>
          </a:ln>
        </p:spPr>
        <p:txBody>
          <a:bodyPr anchorCtr="0" anchor="b" bIns="45700" lIns="91425" spcFirstLastPara="1" rIns="91425" wrap="square" tIns="45700">
            <a:normAutofit/>
          </a:bodyPr>
          <a:lstStyle/>
          <a:p>
            <a:pPr indent="0" lvl="0" marL="0" marR="0" rtl="0" algn="l">
              <a:lnSpc>
                <a:spcPct val="80000"/>
              </a:lnSpc>
              <a:spcBef>
                <a:spcPts val="0"/>
              </a:spcBef>
              <a:spcAft>
                <a:spcPts val="0"/>
              </a:spcAft>
              <a:buClr>
                <a:schemeClr val="accent1"/>
              </a:buClr>
              <a:buSzPts val="1800"/>
              <a:buFont typeface="DM Sans"/>
              <a:buNone/>
            </a:pPr>
            <a:r>
              <a:rPr b="1" i="0" lang="en-IN" sz="3600" u="none" cap="none" strike="noStrike">
                <a:solidFill>
                  <a:schemeClr val="dk2"/>
                </a:solidFill>
                <a:latin typeface="Arial"/>
                <a:ea typeface="Arial"/>
                <a:cs typeface="Arial"/>
                <a:sym typeface="Arial"/>
              </a:rPr>
              <a:t>Activities Planned for next week</a:t>
            </a:r>
            <a:endParaRPr/>
          </a:p>
        </p:txBody>
      </p:sp>
      <p:graphicFrame>
        <p:nvGraphicFramePr>
          <p:cNvPr id="138" name="Google Shape;138;p3"/>
          <p:cNvGraphicFramePr/>
          <p:nvPr/>
        </p:nvGraphicFramePr>
        <p:xfrm>
          <a:off x="2326903" y="7219216"/>
          <a:ext cx="3000000" cy="3000000"/>
        </p:xfrm>
        <a:graphic>
          <a:graphicData uri="http://schemas.openxmlformats.org/drawingml/2006/table">
            <a:tbl>
              <a:tblPr bandRow="1" firstRow="1">
                <a:noFill/>
                <a:tableStyleId>{6E648896-512C-4CD1-B1BD-DF5EC3DCEBFD}</a:tableStyleId>
              </a:tblPr>
              <a:tblGrid>
                <a:gridCol w="1774475"/>
                <a:gridCol w="12302725"/>
                <a:gridCol w="2484650"/>
              </a:tblGrid>
              <a:tr h="152350">
                <a:tc>
                  <a:txBody>
                    <a:bodyPr/>
                    <a:lstStyle/>
                    <a:p>
                      <a:pPr indent="0" lvl="0" marL="0" marR="0" rtl="0" algn="ctr">
                        <a:lnSpc>
                          <a:spcPct val="115000"/>
                        </a:lnSpc>
                        <a:spcBef>
                          <a:spcPts val="0"/>
                        </a:spcBef>
                        <a:spcAft>
                          <a:spcPts val="0"/>
                        </a:spcAft>
                        <a:buNone/>
                      </a:pPr>
                      <a:r>
                        <a:rPr b="1" i="0" lang="en-IN" sz="3200" u="none" cap="none" strike="noStrike">
                          <a:solidFill>
                            <a:srgbClr val="000000"/>
                          </a:solidFill>
                          <a:latin typeface="Arial"/>
                          <a:ea typeface="Arial"/>
                          <a:cs typeface="Arial"/>
                          <a:sym typeface="Arial"/>
                        </a:rPr>
                        <a:t>Sprint#</a:t>
                      </a:r>
                      <a:endParaRPr b="1" i="0" sz="3200" u="none" cap="none" strike="noStrike">
                        <a:solidFill>
                          <a:srgbClr val="000000"/>
                        </a:solidFill>
                        <a:latin typeface="Arial"/>
                        <a:ea typeface="Arial"/>
                        <a:cs typeface="Arial"/>
                        <a:sym typeface="Arial"/>
                      </a:endParaRPr>
                    </a:p>
                  </a:txBody>
                  <a:tcPr marT="45725" marB="45725" marR="91450" marL="91450">
                    <a:solidFill>
                      <a:srgbClr val="CBDFFF"/>
                    </a:solidFill>
                  </a:tcPr>
                </a:tc>
                <a:tc>
                  <a:txBody>
                    <a:bodyPr/>
                    <a:lstStyle/>
                    <a:p>
                      <a:pPr indent="0" lvl="0" marL="0" marR="0" rtl="0" algn="ctr">
                        <a:lnSpc>
                          <a:spcPct val="115000"/>
                        </a:lnSpc>
                        <a:spcBef>
                          <a:spcPts val="0"/>
                        </a:spcBef>
                        <a:spcAft>
                          <a:spcPts val="0"/>
                        </a:spcAft>
                        <a:buNone/>
                      </a:pPr>
                      <a:r>
                        <a:rPr b="1" i="0" lang="en-IN" sz="3200" u="none" cap="none" strike="noStrike">
                          <a:solidFill>
                            <a:srgbClr val="000000"/>
                          </a:solidFill>
                          <a:latin typeface="Arial"/>
                          <a:ea typeface="Arial"/>
                          <a:cs typeface="Arial"/>
                          <a:sym typeface="Arial"/>
                        </a:rPr>
                        <a:t>Activity</a:t>
                      </a:r>
                      <a:endParaRPr b="1" i="0" sz="3200" u="none" cap="none" strike="noStrike">
                        <a:solidFill>
                          <a:srgbClr val="000000"/>
                        </a:solidFill>
                        <a:latin typeface="Arial"/>
                        <a:ea typeface="Arial"/>
                        <a:cs typeface="Arial"/>
                        <a:sym typeface="Arial"/>
                      </a:endParaRPr>
                    </a:p>
                  </a:txBody>
                  <a:tcPr marT="45725" marB="45725" marR="91450" marL="91450">
                    <a:solidFill>
                      <a:srgbClr val="CBDFFF"/>
                    </a:solidFill>
                  </a:tcPr>
                </a:tc>
                <a:tc>
                  <a:txBody>
                    <a:bodyPr/>
                    <a:lstStyle/>
                    <a:p>
                      <a:pPr indent="0" lvl="0" marL="0" marR="0" rtl="0" algn="l">
                        <a:lnSpc>
                          <a:spcPct val="100000"/>
                        </a:lnSpc>
                        <a:spcBef>
                          <a:spcPts val="0"/>
                        </a:spcBef>
                        <a:spcAft>
                          <a:spcPts val="0"/>
                        </a:spcAft>
                        <a:buNone/>
                      </a:pPr>
                      <a:r>
                        <a:rPr b="1" i="0" lang="en-IN" sz="3200" u="none" cap="none" strike="noStrike">
                          <a:solidFill>
                            <a:srgbClr val="000000"/>
                          </a:solidFill>
                          <a:latin typeface="Arial"/>
                          <a:ea typeface="Arial"/>
                          <a:cs typeface="Arial"/>
                          <a:sym typeface="Arial"/>
                        </a:rPr>
                        <a:t>Date</a:t>
                      </a:r>
                      <a:endParaRPr b="1" i="0" sz="3200" u="none" cap="none" strike="noStrike">
                        <a:solidFill>
                          <a:srgbClr val="000000"/>
                        </a:solidFill>
                        <a:latin typeface="Arial"/>
                        <a:ea typeface="Arial"/>
                        <a:cs typeface="Arial"/>
                        <a:sym typeface="Arial"/>
                      </a:endParaRPr>
                    </a:p>
                  </a:txBody>
                  <a:tcPr marT="45725" marB="45725" marR="91450" marL="91450">
                    <a:solidFill>
                      <a:srgbClr val="CBDFFF"/>
                    </a:solidFill>
                  </a:tcPr>
                </a:tc>
              </a:tr>
              <a:tr h="182875">
                <a:tc>
                  <a:txBody>
                    <a:bodyPr/>
                    <a:lstStyle/>
                    <a:p>
                      <a:pPr indent="0" lvl="0" marL="0" marR="0" rtl="0" algn="l">
                        <a:lnSpc>
                          <a:spcPct val="100000"/>
                        </a:lnSpc>
                        <a:spcBef>
                          <a:spcPts val="0"/>
                        </a:spcBef>
                        <a:spcAft>
                          <a:spcPts val="0"/>
                        </a:spcAft>
                        <a:buNone/>
                      </a:pPr>
                      <a:r>
                        <a:rPr b="0" i="0" lang="en-IN" sz="2800" u="none" cap="none" strike="noStrike">
                          <a:solidFill>
                            <a:schemeClr val="dk2"/>
                          </a:solidFill>
                          <a:latin typeface="Arial"/>
                          <a:ea typeface="Arial"/>
                          <a:cs typeface="Arial"/>
                          <a:sym typeface="Arial"/>
                        </a:rPr>
                        <a:t>Sprint 2</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None/>
                      </a:pPr>
                      <a:r>
                        <a:rPr b="0" i="0" lang="en-IN" sz="2800" u="none" cap="none" strike="noStrike">
                          <a:solidFill>
                            <a:schemeClr val="dk2"/>
                          </a:solidFill>
                          <a:latin typeface="Arial"/>
                          <a:ea typeface="Arial"/>
                          <a:cs typeface="Arial"/>
                          <a:sym typeface="Arial"/>
                        </a:rPr>
                        <a:t>STN Task Closure Process: Submission from Mobile App- approval using PM and PM ticket creation- From PM, STN ticket submission to update ATS</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None/>
                      </a:pPr>
                      <a:r>
                        <a:rPr b="0" lang="en-IN" sz="2800" u="none" cap="none" strike="noStrike">
                          <a:solidFill>
                            <a:schemeClr val="dk2"/>
                          </a:solidFill>
                        </a:rPr>
                        <a:t>07-09-2023</a:t>
                      </a:r>
                      <a:endParaRPr b="0" i="0" sz="2800" u="none" cap="none" strike="noStrike">
                        <a:solidFill>
                          <a:schemeClr val="dk2"/>
                        </a:solidFill>
                        <a:latin typeface="DM Sans"/>
                        <a:ea typeface="DM Sans"/>
                        <a:cs typeface="DM Sans"/>
                        <a:sym typeface="DM Sans"/>
                      </a:endParaRPr>
                    </a:p>
                  </a:txBody>
                  <a:tcPr marT="45725" marB="45725" marR="91450" marL="91450"/>
                </a:tc>
              </a:tr>
              <a:tr h="611625">
                <a:tc>
                  <a:txBody>
                    <a:bodyPr/>
                    <a:lstStyle/>
                    <a:p>
                      <a:pPr indent="0" lvl="0" marL="0" marR="0" rtl="0" algn="l">
                        <a:lnSpc>
                          <a:spcPct val="100000"/>
                        </a:lnSpc>
                        <a:spcBef>
                          <a:spcPts val="0"/>
                        </a:spcBef>
                        <a:spcAft>
                          <a:spcPts val="0"/>
                        </a:spcAft>
                        <a:buClr>
                          <a:srgbClr val="000000"/>
                        </a:buClr>
                        <a:buSzPts val="2800"/>
                        <a:buFont typeface="Arial"/>
                        <a:buNone/>
                      </a:pPr>
                      <a:r>
                        <a:rPr b="0" lang="en-IN" sz="2800" u="none" cap="none" strike="noStrike">
                          <a:solidFill>
                            <a:schemeClr val="dk2"/>
                          </a:solidFill>
                        </a:rPr>
                        <a:t>Sprint 2</a:t>
                      </a:r>
                      <a:endParaRPr b="0" i="0" sz="2800" u="none" cap="none" strike="noStrike">
                        <a:solidFill>
                          <a:schemeClr val="dk2"/>
                        </a:solidFill>
                        <a:latin typeface="DM Sans"/>
                        <a:ea typeface="DM Sans"/>
                        <a:cs typeface="DM Sans"/>
                        <a:sym typeface="DM Sans"/>
                      </a:endParaRPr>
                    </a:p>
                  </a:txBody>
                  <a:tcPr marT="45725" marB="45725" marR="91450" marL="91450"/>
                </a:tc>
                <a:tc>
                  <a:txBody>
                    <a:bodyPr/>
                    <a:lstStyle/>
                    <a:p>
                      <a:pPr indent="0" lvl="0" marL="0" marR="0" rtl="0" algn="l">
                        <a:lnSpc>
                          <a:spcPct val="100000"/>
                        </a:lnSpc>
                        <a:spcBef>
                          <a:spcPts val="0"/>
                        </a:spcBef>
                        <a:spcAft>
                          <a:spcPts val="0"/>
                        </a:spcAft>
                        <a:buNone/>
                      </a:pPr>
                      <a:r>
                        <a:rPr b="0" i="0" lang="en-IN" sz="2800" u="none" cap="none" strike="noStrike">
                          <a:solidFill>
                            <a:schemeClr val="dk2"/>
                          </a:solidFill>
                          <a:latin typeface="Arial"/>
                          <a:ea typeface="Arial"/>
                          <a:cs typeface="Arial"/>
                          <a:sym typeface="Arial"/>
                        </a:rPr>
                        <a:t>SRN Task Closure Process: Submission from Mobile App- approval using PM and PM ticket creation- From PM, SRN ticket submission to update ATS</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None/>
                      </a:pPr>
                      <a:r>
                        <a:rPr b="0" lang="en-IN" sz="2800" u="none" cap="none" strike="noStrike">
                          <a:solidFill>
                            <a:schemeClr val="dk2"/>
                          </a:solidFill>
                        </a:rPr>
                        <a:t>11-09-2023</a:t>
                      </a:r>
                      <a:endParaRPr b="0" i="0" sz="2800" u="none" cap="none" strike="noStrike">
                        <a:solidFill>
                          <a:schemeClr val="dk2"/>
                        </a:solidFill>
                        <a:latin typeface="DM Sans"/>
                        <a:ea typeface="DM Sans"/>
                        <a:cs typeface="DM Sans"/>
                        <a:sym typeface="DM Sans"/>
                      </a:endParaRPr>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2800"/>
                        <a:buFont typeface="Arial"/>
                        <a:buNone/>
                      </a:pPr>
                      <a:r>
                        <a:rPr b="0" lang="en-IN" sz="2800" u="none" cap="none" strike="noStrike">
                          <a:solidFill>
                            <a:schemeClr val="dk2"/>
                          </a:solidFill>
                        </a:rPr>
                        <a:t>Sprint 2</a:t>
                      </a:r>
                      <a:endParaRPr b="0" i="0" sz="2800" u="none" cap="none" strike="noStrike">
                        <a:solidFill>
                          <a:schemeClr val="dk2"/>
                        </a:solidFill>
                        <a:latin typeface="DM Sans"/>
                        <a:ea typeface="DM Sans"/>
                        <a:cs typeface="DM Sans"/>
                        <a:sym typeface="DM Sans"/>
                      </a:endParaRPr>
                    </a:p>
                  </a:txBody>
                  <a:tcPr marT="45725" marB="45725" marR="91450" marL="91450"/>
                </a:tc>
                <a:tc>
                  <a:txBody>
                    <a:bodyPr/>
                    <a:lstStyle/>
                    <a:p>
                      <a:pPr indent="0" lvl="0" marL="0" marR="0" rtl="0" algn="l">
                        <a:lnSpc>
                          <a:spcPct val="100000"/>
                        </a:lnSpc>
                        <a:spcBef>
                          <a:spcPts val="0"/>
                        </a:spcBef>
                        <a:spcAft>
                          <a:spcPts val="0"/>
                        </a:spcAft>
                        <a:buNone/>
                      </a:pPr>
                      <a:r>
                        <a:rPr b="0" i="0" lang="en-IN" sz="2800" u="none" cap="none" strike="noStrike">
                          <a:solidFill>
                            <a:schemeClr val="dk2"/>
                          </a:solidFill>
                          <a:latin typeface="Arial"/>
                          <a:ea typeface="Arial"/>
                          <a:cs typeface="Arial"/>
                          <a:sym typeface="Arial"/>
                        </a:rPr>
                        <a:t>New Asset Addition Task Submission from Mobile App for approval using PM and PM ticket creation.</a:t>
                      </a:r>
                      <a:endParaRPr b="0" i="0" sz="2800" u="none" cap="none" strike="noStrike">
                        <a:solidFill>
                          <a:schemeClr val="dk2"/>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None/>
                      </a:pPr>
                      <a:r>
                        <a:rPr b="0" lang="en-IN" sz="2800" u="none" cap="none" strike="noStrike">
                          <a:solidFill>
                            <a:schemeClr val="dk2"/>
                          </a:solidFill>
                        </a:rPr>
                        <a:t>15-09-2023</a:t>
                      </a:r>
                      <a:endParaRPr b="0" i="0" sz="2800" u="none" cap="none" strike="noStrike">
                        <a:solidFill>
                          <a:schemeClr val="dk2"/>
                        </a:solidFill>
                        <a:latin typeface="DM Sans"/>
                        <a:ea typeface="DM Sans"/>
                        <a:cs typeface="DM Sans"/>
                        <a:sym typeface="DM Sans"/>
                      </a:endParaRPr>
                    </a:p>
                  </a:txBody>
                  <a:tcPr marT="45725" marB="45725" marR="91450" marL="91450"/>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4"/>
          <p:cNvSpPr txBox="1"/>
          <p:nvPr>
            <p:ph idx="3" type="body"/>
          </p:nvPr>
        </p:nvSpPr>
        <p:spPr>
          <a:xfrm rot="-5400000">
            <a:off x="-2129935" y="3756897"/>
            <a:ext cx="5712374" cy="636979"/>
          </a:xfrm>
          <a:prstGeom prst="rect">
            <a:avLst/>
          </a:prstGeom>
          <a:noFill/>
          <a:ln>
            <a:noFill/>
          </a:ln>
        </p:spPr>
        <p:txBody>
          <a:bodyPr anchorCtr="0" anchor="ctr" bIns="45700" lIns="45700" spcFirstLastPara="1" rIns="45700" wrap="square" tIns="45700">
            <a:normAutofit/>
          </a:bodyPr>
          <a:lstStyle/>
          <a:p>
            <a:pPr indent="0" lvl="0" marL="0" rtl="0" algn="r">
              <a:lnSpc>
                <a:spcPct val="100000"/>
              </a:lnSpc>
              <a:spcBef>
                <a:spcPts val="0"/>
              </a:spcBef>
              <a:spcAft>
                <a:spcPts val="0"/>
              </a:spcAft>
              <a:buClr>
                <a:schemeClr val="dk2"/>
              </a:buClr>
              <a:buSzPts val="2400"/>
              <a:buFont typeface="DM Sans"/>
              <a:buNone/>
            </a:pPr>
            <a:r>
              <a:rPr lang="en-IN"/>
              <a:t>RISK &amp; Dependencies</a:t>
            </a:r>
            <a:endParaRPr/>
          </a:p>
        </p:txBody>
      </p:sp>
      <p:sp>
        <p:nvSpPr>
          <p:cNvPr id="144" name="Google Shape;144;p4"/>
          <p:cNvSpPr txBox="1"/>
          <p:nvPr/>
        </p:nvSpPr>
        <p:spPr>
          <a:xfrm>
            <a:off x="23660100" y="12878914"/>
            <a:ext cx="723900" cy="338554"/>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dk1"/>
              </a:buClr>
              <a:buSzPts val="1600"/>
              <a:buFont typeface="DM Sans"/>
              <a:buNone/>
            </a:pPr>
            <a:fld id="{00000000-1234-1234-1234-123412341234}" type="slidenum">
              <a:rPr b="1" i="0" lang="en-IN" sz="1600" u="none" cap="none" strike="noStrike">
                <a:solidFill>
                  <a:schemeClr val="dk1"/>
                </a:solidFill>
                <a:latin typeface="DM Sans"/>
                <a:ea typeface="DM Sans"/>
                <a:cs typeface="DM Sans"/>
                <a:sym typeface="DM Sans"/>
              </a:rPr>
              <a:t>‹#›</a:t>
            </a:fld>
            <a:endParaRPr b="1" i="0" sz="1600" u="none" cap="none" strike="noStrike">
              <a:solidFill>
                <a:schemeClr val="dk1"/>
              </a:solidFill>
              <a:latin typeface="DM Sans"/>
              <a:ea typeface="DM Sans"/>
              <a:cs typeface="DM Sans"/>
              <a:sym typeface="DM Sans"/>
            </a:endParaRPr>
          </a:p>
        </p:txBody>
      </p:sp>
      <p:pic>
        <p:nvPicPr>
          <p:cNvPr descr="D:\U11\Indonesia\sstl_logo.png" id="145" name="Google Shape;145;p4"/>
          <p:cNvPicPr preferRelativeResize="0"/>
          <p:nvPr/>
        </p:nvPicPr>
        <p:blipFill rotWithShape="1">
          <a:blip r:embed="rId3">
            <a:alphaModFix/>
          </a:blip>
          <a:srcRect b="0" l="0" r="0" t="0"/>
          <a:stretch/>
        </p:blipFill>
        <p:spPr>
          <a:xfrm rot="-5400000">
            <a:off x="-312582" y="11519329"/>
            <a:ext cx="2179120" cy="507568"/>
          </a:xfrm>
          <a:prstGeom prst="rect">
            <a:avLst/>
          </a:prstGeom>
          <a:noFill/>
          <a:ln>
            <a:noFill/>
          </a:ln>
        </p:spPr>
      </p:pic>
      <p:pic>
        <p:nvPicPr>
          <p:cNvPr id="146" name="Google Shape;146;p4"/>
          <p:cNvPicPr preferRelativeResize="0"/>
          <p:nvPr/>
        </p:nvPicPr>
        <p:blipFill rotWithShape="1">
          <a:blip r:embed="rId4">
            <a:alphaModFix/>
          </a:blip>
          <a:srcRect b="0" l="0" r="0" t="0"/>
          <a:stretch/>
        </p:blipFill>
        <p:spPr>
          <a:xfrm rot="-5400000">
            <a:off x="-143843" y="9210582"/>
            <a:ext cx="1726984" cy="622222"/>
          </a:xfrm>
          <a:prstGeom prst="rect">
            <a:avLst/>
          </a:prstGeom>
          <a:noFill/>
          <a:ln>
            <a:noFill/>
          </a:ln>
        </p:spPr>
      </p:pic>
      <p:graphicFrame>
        <p:nvGraphicFramePr>
          <p:cNvPr id="147" name="Google Shape;147;p4"/>
          <p:cNvGraphicFramePr/>
          <p:nvPr/>
        </p:nvGraphicFramePr>
        <p:xfrm>
          <a:off x="1822848" y="1886531"/>
          <a:ext cx="3000000" cy="3000000"/>
        </p:xfrm>
        <a:graphic>
          <a:graphicData uri="http://schemas.openxmlformats.org/drawingml/2006/table">
            <a:tbl>
              <a:tblPr>
                <a:noFill/>
                <a:tableStyleId>{6E648896-512C-4CD1-B1BD-DF5EC3DCEBFD}</a:tableStyleId>
              </a:tblPr>
              <a:tblGrid>
                <a:gridCol w="748700"/>
                <a:gridCol w="3691250"/>
                <a:gridCol w="2117325"/>
                <a:gridCol w="1842450"/>
                <a:gridCol w="1842450"/>
                <a:gridCol w="3950475"/>
                <a:gridCol w="2117325"/>
                <a:gridCol w="1578700"/>
                <a:gridCol w="3948600"/>
              </a:tblGrid>
              <a:tr h="1177500">
                <a:tc>
                  <a:txBody>
                    <a:bodyPr/>
                    <a:lstStyle/>
                    <a:p>
                      <a:pPr indent="0" lvl="0" marL="0" marR="0" rtl="0" algn="ctr">
                        <a:lnSpc>
                          <a:spcPct val="115000"/>
                        </a:lnSpc>
                        <a:spcBef>
                          <a:spcPts val="0"/>
                        </a:spcBef>
                        <a:spcAft>
                          <a:spcPts val="0"/>
                        </a:spcAft>
                        <a:buNone/>
                      </a:pPr>
                      <a:r>
                        <a:rPr b="1" lang="en-IN" sz="3200" u="none" cap="none" strike="noStrike"/>
                        <a:t>Sl.</a:t>
                      </a:r>
                      <a:endParaRPr b="1" sz="3200" u="none" cap="none" strike="noStrike">
                        <a:latin typeface="Times New Roman"/>
                        <a:ea typeface="Times New Roman"/>
                        <a:cs typeface="Times New Roman"/>
                        <a:sym typeface="Times New Roman"/>
                      </a:endParaRPr>
                    </a:p>
                  </a:txBody>
                  <a:tcPr marT="0" marB="0" marR="68575" marL="68575">
                    <a:solidFill>
                      <a:srgbClr val="CBDFFF"/>
                    </a:solidFill>
                  </a:tcPr>
                </a:tc>
                <a:tc>
                  <a:txBody>
                    <a:bodyPr/>
                    <a:lstStyle/>
                    <a:p>
                      <a:pPr indent="0" lvl="0" marL="0" marR="0" rtl="0" algn="ctr">
                        <a:lnSpc>
                          <a:spcPct val="115000"/>
                        </a:lnSpc>
                        <a:spcBef>
                          <a:spcPts val="0"/>
                        </a:spcBef>
                        <a:spcAft>
                          <a:spcPts val="0"/>
                        </a:spcAft>
                        <a:buNone/>
                      </a:pPr>
                      <a:r>
                        <a:rPr b="1" lang="en-IN" sz="3200" u="none" cap="none" strike="noStrike"/>
                        <a:t>Risks Identified</a:t>
                      </a:r>
                      <a:endParaRPr b="1" sz="3200" u="none" cap="none" strike="noStrike">
                        <a:latin typeface="Times New Roman"/>
                        <a:ea typeface="Times New Roman"/>
                        <a:cs typeface="Times New Roman"/>
                        <a:sym typeface="Times New Roman"/>
                      </a:endParaRPr>
                    </a:p>
                  </a:txBody>
                  <a:tcPr marT="0" marB="0" marR="68575" marL="68575">
                    <a:solidFill>
                      <a:srgbClr val="CBDFFF"/>
                    </a:solidFill>
                  </a:tcPr>
                </a:tc>
                <a:tc>
                  <a:txBody>
                    <a:bodyPr/>
                    <a:lstStyle/>
                    <a:p>
                      <a:pPr indent="0" lvl="0" marL="0" marR="0" rtl="0" algn="ctr">
                        <a:lnSpc>
                          <a:spcPct val="115000"/>
                        </a:lnSpc>
                        <a:spcBef>
                          <a:spcPts val="0"/>
                        </a:spcBef>
                        <a:spcAft>
                          <a:spcPts val="0"/>
                        </a:spcAft>
                        <a:buNone/>
                      </a:pPr>
                      <a:r>
                        <a:rPr b="1" lang="en-IN" sz="3200" u="none" cap="none" strike="noStrike"/>
                        <a:t>Initiation Date</a:t>
                      </a:r>
                      <a:endParaRPr b="1" sz="3200" u="none" cap="none" strike="noStrike">
                        <a:latin typeface="Times New Roman"/>
                        <a:ea typeface="Times New Roman"/>
                        <a:cs typeface="Times New Roman"/>
                        <a:sym typeface="Times New Roman"/>
                      </a:endParaRPr>
                    </a:p>
                  </a:txBody>
                  <a:tcPr marT="0" marB="0" marR="68575" marL="68575">
                    <a:solidFill>
                      <a:srgbClr val="CBDFFF"/>
                    </a:solidFill>
                  </a:tcPr>
                </a:tc>
                <a:tc>
                  <a:txBody>
                    <a:bodyPr/>
                    <a:lstStyle/>
                    <a:p>
                      <a:pPr indent="0" lvl="0" marL="0" marR="0" rtl="0" algn="ctr">
                        <a:lnSpc>
                          <a:spcPct val="115000"/>
                        </a:lnSpc>
                        <a:spcBef>
                          <a:spcPts val="0"/>
                        </a:spcBef>
                        <a:spcAft>
                          <a:spcPts val="0"/>
                        </a:spcAft>
                        <a:buNone/>
                      </a:pPr>
                      <a:r>
                        <a:rPr b="1" lang="en-IN" sz="3200" u="none" cap="none" strike="noStrike"/>
                        <a:t>Module/</a:t>
                      </a:r>
                      <a:endParaRPr b="1" sz="3200" u="none" cap="none" strike="noStrike"/>
                    </a:p>
                    <a:p>
                      <a:pPr indent="0" lvl="0" marL="0" marR="0" rtl="0" algn="ctr">
                        <a:lnSpc>
                          <a:spcPct val="115000"/>
                        </a:lnSpc>
                        <a:spcBef>
                          <a:spcPts val="0"/>
                        </a:spcBef>
                        <a:spcAft>
                          <a:spcPts val="0"/>
                        </a:spcAft>
                        <a:buNone/>
                      </a:pPr>
                      <a:r>
                        <a:rPr b="1" lang="en-IN" sz="3200" u="none" cap="none" strike="noStrike"/>
                        <a:t>Phase</a:t>
                      </a:r>
                      <a:endParaRPr b="1" sz="3200" u="none" cap="none" strike="noStrike">
                        <a:latin typeface="Times New Roman"/>
                        <a:ea typeface="Times New Roman"/>
                        <a:cs typeface="Times New Roman"/>
                        <a:sym typeface="Times New Roman"/>
                      </a:endParaRPr>
                    </a:p>
                  </a:txBody>
                  <a:tcPr marT="0" marB="0" marR="68575" marL="68575">
                    <a:solidFill>
                      <a:srgbClr val="CBDFFF"/>
                    </a:solidFill>
                  </a:tcPr>
                </a:tc>
                <a:tc>
                  <a:txBody>
                    <a:bodyPr/>
                    <a:lstStyle/>
                    <a:p>
                      <a:pPr indent="0" lvl="0" marL="0" marR="0" rtl="0" algn="ctr">
                        <a:lnSpc>
                          <a:spcPct val="115000"/>
                        </a:lnSpc>
                        <a:spcBef>
                          <a:spcPts val="0"/>
                        </a:spcBef>
                        <a:spcAft>
                          <a:spcPts val="0"/>
                        </a:spcAft>
                        <a:buNone/>
                      </a:pPr>
                      <a:r>
                        <a:rPr b="1" lang="en-IN" sz="3200" u="none" cap="none" strike="noStrike"/>
                        <a:t>Responsibility</a:t>
                      </a:r>
                      <a:endParaRPr b="1" sz="3200" u="none" cap="none" strike="noStrike">
                        <a:latin typeface="Times New Roman"/>
                        <a:ea typeface="Times New Roman"/>
                        <a:cs typeface="Times New Roman"/>
                        <a:sym typeface="Times New Roman"/>
                      </a:endParaRPr>
                    </a:p>
                  </a:txBody>
                  <a:tcPr marT="0" marB="0" marR="68575" marL="68575">
                    <a:solidFill>
                      <a:srgbClr val="CBDFFF"/>
                    </a:solidFill>
                  </a:tcPr>
                </a:tc>
                <a:tc>
                  <a:txBody>
                    <a:bodyPr/>
                    <a:lstStyle/>
                    <a:p>
                      <a:pPr indent="0" lvl="0" marL="0" marR="0" rtl="0" algn="ctr">
                        <a:lnSpc>
                          <a:spcPct val="115000"/>
                        </a:lnSpc>
                        <a:spcBef>
                          <a:spcPts val="0"/>
                        </a:spcBef>
                        <a:spcAft>
                          <a:spcPts val="0"/>
                        </a:spcAft>
                        <a:buNone/>
                      </a:pPr>
                      <a:r>
                        <a:rPr b="1" lang="en-IN" sz="3200" u="none" cap="none" strike="noStrike"/>
                        <a:t>Mitigation Plan</a:t>
                      </a:r>
                      <a:endParaRPr b="1" sz="3200" u="none" cap="none" strike="noStrike">
                        <a:latin typeface="Times New Roman"/>
                        <a:ea typeface="Times New Roman"/>
                        <a:cs typeface="Times New Roman"/>
                        <a:sym typeface="Times New Roman"/>
                      </a:endParaRPr>
                    </a:p>
                  </a:txBody>
                  <a:tcPr marT="0" marB="0" marR="68575" marL="68575">
                    <a:solidFill>
                      <a:srgbClr val="CBDFFF"/>
                    </a:solidFill>
                  </a:tcPr>
                </a:tc>
                <a:tc>
                  <a:txBody>
                    <a:bodyPr/>
                    <a:lstStyle/>
                    <a:p>
                      <a:pPr indent="0" lvl="0" marL="0" marR="0" rtl="0" algn="ctr">
                        <a:lnSpc>
                          <a:spcPct val="115000"/>
                        </a:lnSpc>
                        <a:spcBef>
                          <a:spcPts val="0"/>
                        </a:spcBef>
                        <a:spcAft>
                          <a:spcPts val="0"/>
                        </a:spcAft>
                        <a:buNone/>
                      </a:pPr>
                      <a:r>
                        <a:rPr b="1" lang="en-IN" sz="3200" u="none" cap="none" strike="noStrike"/>
                        <a:t>Target Date</a:t>
                      </a:r>
                      <a:endParaRPr b="1" sz="3200" u="none" cap="none" strike="noStrike">
                        <a:latin typeface="Times New Roman"/>
                        <a:ea typeface="Times New Roman"/>
                        <a:cs typeface="Times New Roman"/>
                        <a:sym typeface="Times New Roman"/>
                      </a:endParaRPr>
                    </a:p>
                  </a:txBody>
                  <a:tcPr marT="0" marB="0" marR="68575" marL="68575">
                    <a:solidFill>
                      <a:srgbClr val="CBDFFF"/>
                    </a:solidFill>
                  </a:tcPr>
                </a:tc>
                <a:tc>
                  <a:txBody>
                    <a:bodyPr/>
                    <a:lstStyle/>
                    <a:p>
                      <a:pPr indent="0" lvl="0" marL="0" marR="0" rtl="0" algn="ctr">
                        <a:lnSpc>
                          <a:spcPct val="115000"/>
                        </a:lnSpc>
                        <a:spcBef>
                          <a:spcPts val="0"/>
                        </a:spcBef>
                        <a:spcAft>
                          <a:spcPts val="0"/>
                        </a:spcAft>
                        <a:buNone/>
                      </a:pPr>
                      <a:r>
                        <a:rPr b="1" lang="en-IN" sz="3200" u="none" cap="none" strike="noStrike"/>
                        <a:t>Status</a:t>
                      </a:r>
                      <a:endParaRPr b="1" sz="3200" u="none" cap="none" strike="noStrike">
                        <a:latin typeface="Times New Roman"/>
                        <a:ea typeface="Times New Roman"/>
                        <a:cs typeface="Times New Roman"/>
                        <a:sym typeface="Times New Roman"/>
                      </a:endParaRPr>
                    </a:p>
                  </a:txBody>
                  <a:tcPr marT="0" marB="0" marR="68575" marL="68575">
                    <a:solidFill>
                      <a:srgbClr val="CBDFFF"/>
                    </a:solidFill>
                  </a:tcPr>
                </a:tc>
                <a:tc>
                  <a:txBody>
                    <a:bodyPr/>
                    <a:lstStyle/>
                    <a:p>
                      <a:pPr indent="0" lvl="0" marL="0" marR="0" rtl="0" algn="ctr">
                        <a:lnSpc>
                          <a:spcPct val="115000"/>
                        </a:lnSpc>
                        <a:spcBef>
                          <a:spcPts val="0"/>
                        </a:spcBef>
                        <a:spcAft>
                          <a:spcPts val="0"/>
                        </a:spcAft>
                        <a:buNone/>
                      </a:pPr>
                      <a:r>
                        <a:rPr b="1" lang="en-IN" sz="3200" u="none" cap="none" strike="noStrike"/>
                        <a:t>Remarks</a:t>
                      </a:r>
                      <a:endParaRPr b="1" sz="3200" u="none" cap="none" strike="noStrike">
                        <a:latin typeface="Times New Roman"/>
                        <a:ea typeface="Times New Roman"/>
                        <a:cs typeface="Times New Roman"/>
                        <a:sym typeface="Times New Roman"/>
                      </a:endParaRPr>
                    </a:p>
                  </a:txBody>
                  <a:tcPr marT="0" marB="0" marR="68575" marL="68575">
                    <a:solidFill>
                      <a:srgbClr val="CBDFFF"/>
                    </a:solidFill>
                  </a:tcPr>
                </a:tc>
              </a:tr>
              <a:tr h="2941075">
                <a:tc>
                  <a:txBody>
                    <a:bodyPr/>
                    <a:lstStyle/>
                    <a:p>
                      <a:pPr indent="0" lvl="0" marL="0" marR="0" rtl="0" algn="ctr">
                        <a:lnSpc>
                          <a:spcPct val="115000"/>
                        </a:lnSpc>
                        <a:spcBef>
                          <a:spcPts val="0"/>
                        </a:spcBef>
                        <a:spcAft>
                          <a:spcPts val="0"/>
                        </a:spcAft>
                        <a:buNone/>
                      </a:pPr>
                      <a:r>
                        <a:rPr lang="en-IN" sz="3200" u="none" cap="none" strike="noStrike"/>
                        <a:t>1.</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None/>
                      </a:pPr>
                      <a:r>
                        <a:rPr lang="en-IN" sz="3200" u="none" cap="none" strike="noStrike"/>
                        <a:t>Timeline estimation - User Management</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None/>
                      </a:pPr>
                      <a:r>
                        <a:rPr lang="en-IN" sz="3200" u="none" cap="none" strike="noStrike"/>
                        <a:t>01-09-23</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None/>
                      </a:pPr>
                      <a:r>
                        <a:rPr lang="en-IN" sz="3200" u="none" cap="none" strike="noStrike"/>
                        <a:t>UMT/Sprint-3</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None/>
                      </a:pPr>
                      <a:r>
                        <a:rPr lang="en-IN" sz="3200" u="none" cap="none" strike="noStrike"/>
                        <a:t>UMT</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None/>
                      </a:pPr>
                      <a:r>
                        <a:rPr lang="en-IN" sz="3200" u="none" cap="none" strike="noStrike"/>
                        <a:t>Requirement Elaboration. Generate elaborated spec and re-estimate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None/>
                      </a:pPr>
                      <a:r>
                        <a:rPr lang="en-IN" sz="3200" u="none" cap="none" strike="noStrike"/>
                        <a:t>11-09-23</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None/>
                      </a:pPr>
                      <a:r>
                        <a:rPr lang="en-IN" sz="3200" u="none" cap="none" strike="noStrike"/>
                        <a:t>Open</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None/>
                      </a:pPr>
                      <a:r>
                        <a:rPr lang="en-IN" sz="3200" u="none" cap="none" strike="noStrike"/>
                        <a:t>Timeline should be estimated based on elaborated spec</a:t>
                      </a:r>
                      <a:endParaRPr sz="3200" u="none" cap="none" strike="noStrike">
                        <a:latin typeface="Arial"/>
                        <a:ea typeface="Arial"/>
                        <a:cs typeface="Arial"/>
                        <a:sym typeface="Arial"/>
                      </a:endParaRPr>
                    </a:p>
                  </a:txBody>
                  <a:tcPr marT="0" marB="0" marR="68575" marL="68575"/>
                </a:tc>
              </a:tr>
              <a:tr h="547500">
                <a:tc>
                  <a:txBody>
                    <a:bodyPr/>
                    <a:lstStyle/>
                    <a:p>
                      <a:pPr indent="0" lvl="0" marL="0" marR="0" rtl="0" algn="ctr">
                        <a:lnSpc>
                          <a:spcPct val="115000"/>
                        </a:lnSpc>
                        <a:spcBef>
                          <a:spcPts val="0"/>
                        </a:spcBef>
                        <a:spcAft>
                          <a:spcPts val="0"/>
                        </a:spcAft>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None/>
                      </a:pPr>
                      <a:r>
                        <a:rPr lang="en-IN" sz="3200" u="none" cap="none" strike="noStrike"/>
                        <a:t> </a:t>
                      </a:r>
                      <a:endParaRPr sz="3200" u="none" cap="none" strike="noStrike">
                        <a:latin typeface="Arial"/>
                        <a:ea typeface="Arial"/>
                        <a:cs typeface="Arial"/>
                        <a:sym typeface="Arial"/>
                      </a:endParaRPr>
                    </a:p>
                  </a:txBody>
                  <a:tcPr marT="0" marB="0" marR="68575" marL="68575"/>
                </a:tc>
              </a:tr>
              <a:tr h="547500">
                <a:tc>
                  <a:txBody>
                    <a:bodyPr/>
                    <a:lstStyle/>
                    <a:p>
                      <a:pPr indent="0" lvl="0" marL="0" marR="0" rtl="0" algn="ctr">
                        <a:lnSpc>
                          <a:spcPct val="115000"/>
                        </a:lnSpc>
                        <a:spcBef>
                          <a:spcPts val="0"/>
                        </a:spcBef>
                        <a:spcAft>
                          <a:spcPts val="0"/>
                        </a:spcAft>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None/>
                      </a:pPr>
                      <a:r>
                        <a:rPr lang="en-IN" sz="3200" u="none" cap="none" strike="noStrike"/>
                        <a:t> </a:t>
                      </a:r>
                      <a:endParaRPr sz="3200" u="none" cap="none" strike="noStrike">
                        <a:latin typeface="Arial"/>
                        <a:ea typeface="Arial"/>
                        <a:cs typeface="Arial"/>
                        <a:sym typeface="Arial"/>
                      </a:endParaRPr>
                    </a:p>
                  </a:txBody>
                  <a:tcPr marT="0" marB="0" marR="68575" marL="68575"/>
                </a:tc>
              </a:tr>
              <a:tr h="547500">
                <a:tc>
                  <a:txBody>
                    <a:bodyPr/>
                    <a:lstStyle/>
                    <a:p>
                      <a:pPr indent="0" lvl="0" marL="0" marR="0" rtl="0" algn="ctr">
                        <a:lnSpc>
                          <a:spcPct val="115000"/>
                        </a:lnSpc>
                        <a:spcBef>
                          <a:spcPts val="0"/>
                        </a:spcBef>
                        <a:spcAft>
                          <a:spcPts val="0"/>
                        </a:spcAft>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None/>
                      </a:pPr>
                      <a:r>
                        <a:rPr lang="en-IN" sz="3200" u="none" cap="none" strike="noStrike"/>
                        <a:t> </a:t>
                      </a:r>
                      <a:endParaRPr sz="3200" u="none" cap="none" strike="noStrike">
                        <a:latin typeface="Arial"/>
                        <a:ea typeface="Arial"/>
                        <a:cs typeface="Arial"/>
                        <a:sym typeface="Arial"/>
                      </a:endParaRPr>
                    </a:p>
                  </a:txBody>
                  <a:tcPr marT="0" marB="0" marR="68575" marL="68575"/>
                </a:tc>
              </a:tr>
              <a:tr h="547500">
                <a:tc>
                  <a:txBody>
                    <a:bodyPr/>
                    <a:lstStyle/>
                    <a:p>
                      <a:pPr indent="0" lvl="0" marL="0" marR="0" rtl="0" algn="ctr">
                        <a:lnSpc>
                          <a:spcPct val="115000"/>
                        </a:lnSpc>
                        <a:spcBef>
                          <a:spcPts val="0"/>
                        </a:spcBef>
                        <a:spcAft>
                          <a:spcPts val="0"/>
                        </a:spcAft>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None/>
                      </a:pPr>
                      <a:r>
                        <a:rPr lang="en-IN" sz="3200" u="none" cap="none" strike="noStrike"/>
                        <a:t> </a:t>
                      </a:r>
                      <a:endParaRPr sz="3200" u="none" cap="none" strike="noStrike">
                        <a:latin typeface="Arial"/>
                        <a:ea typeface="Arial"/>
                        <a:cs typeface="Arial"/>
                        <a:sym typeface="Arial"/>
                      </a:endParaRPr>
                    </a:p>
                  </a:txBody>
                  <a:tcPr marT="0" marB="0" marR="68575" marL="68575"/>
                </a:tc>
              </a:tr>
              <a:tr h="547500">
                <a:tc>
                  <a:txBody>
                    <a:bodyPr/>
                    <a:lstStyle/>
                    <a:p>
                      <a:pPr indent="0" lvl="0" marL="0" marR="0" rtl="0" algn="ctr">
                        <a:lnSpc>
                          <a:spcPct val="115000"/>
                        </a:lnSpc>
                        <a:spcBef>
                          <a:spcPts val="0"/>
                        </a:spcBef>
                        <a:spcAft>
                          <a:spcPts val="0"/>
                        </a:spcAft>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None/>
                      </a:pPr>
                      <a:r>
                        <a:rPr lang="en-IN" sz="3200" u="none" cap="none" strike="noStrike"/>
                        <a:t> </a:t>
                      </a:r>
                      <a:endParaRPr sz="3200" u="none" cap="none" strike="noStrike">
                        <a:latin typeface="Arial"/>
                        <a:ea typeface="Arial"/>
                        <a:cs typeface="Arial"/>
                        <a:sym typeface="Arial"/>
                      </a:endParaRPr>
                    </a:p>
                  </a:txBody>
                  <a:tcPr marT="0" marB="0" marR="68575" marL="68575"/>
                </a:tc>
              </a:tr>
              <a:tr h="547500">
                <a:tc>
                  <a:txBody>
                    <a:bodyPr/>
                    <a:lstStyle/>
                    <a:p>
                      <a:pPr indent="0" lvl="0" marL="0" marR="0" rtl="0" algn="ctr">
                        <a:lnSpc>
                          <a:spcPct val="115000"/>
                        </a:lnSpc>
                        <a:spcBef>
                          <a:spcPts val="0"/>
                        </a:spcBef>
                        <a:spcAft>
                          <a:spcPts val="0"/>
                        </a:spcAft>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None/>
                      </a:pPr>
                      <a:r>
                        <a:rPr lang="en-IN" sz="3200" u="none" cap="none" strike="noStrike"/>
                        <a:t> </a:t>
                      </a:r>
                      <a:endParaRPr sz="3200" u="none" cap="none" strike="noStrike">
                        <a:latin typeface="Arial"/>
                        <a:ea typeface="Arial"/>
                        <a:cs typeface="Arial"/>
                        <a:sym typeface="Arial"/>
                      </a:endParaRPr>
                    </a:p>
                  </a:txBody>
                  <a:tcPr marT="0" marB="0" marR="68575" marL="68575"/>
                </a:tc>
              </a:tr>
              <a:tr h="547500">
                <a:tc>
                  <a:txBody>
                    <a:bodyPr/>
                    <a:lstStyle/>
                    <a:p>
                      <a:pPr indent="0" lvl="0" marL="0" marR="0" rtl="0" algn="ctr">
                        <a:lnSpc>
                          <a:spcPct val="115000"/>
                        </a:lnSpc>
                        <a:spcBef>
                          <a:spcPts val="0"/>
                        </a:spcBef>
                        <a:spcAft>
                          <a:spcPts val="0"/>
                        </a:spcAft>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None/>
                      </a:pPr>
                      <a:r>
                        <a:rPr lang="en-IN" sz="3200" u="none" cap="none" strike="noStrike"/>
                        <a:t> </a:t>
                      </a:r>
                      <a:endParaRPr sz="3200" u="none" cap="none" strike="noStrike">
                        <a:latin typeface="Arial"/>
                        <a:ea typeface="Arial"/>
                        <a:cs typeface="Arial"/>
                        <a:sym typeface="Arial"/>
                      </a:endParaRPr>
                    </a:p>
                  </a:txBody>
                  <a:tcPr marT="0" marB="0" marR="68575" marL="68575"/>
                </a:tc>
              </a:tr>
              <a:tr h="547500">
                <a:tc>
                  <a:txBody>
                    <a:bodyPr/>
                    <a:lstStyle/>
                    <a:p>
                      <a:pPr indent="0" lvl="0" marL="0" marR="0" rtl="0" algn="ctr">
                        <a:lnSpc>
                          <a:spcPct val="115000"/>
                        </a:lnSpc>
                        <a:spcBef>
                          <a:spcPts val="0"/>
                        </a:spcBef>
                        <a:spcAft>
                          <a:spcPts val="0"/>
                        </a:spcAft>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None/>
                      </a:pPr>
                      <a:r>
                        <a:rPr lang="en-IN" sz="3200" u="none" cap="none" strike="noStrike"/>
                        <a:t> </a:t>
                      </a:r>
                      <a:endParaRPr sz="3200" u="none" cap="none" strike="noStrike">
                        <a:latin typeface="Arial"/>
                        <a:ea typeface="Arial"/>
                        <a:cs typeface="Arial"/>
                        <a:sym typeface="Arial"/>
                      </a:endParaRPr>
                    </a:p>
                  </a:txBody>
                  <a:tcPr marT="0" marB="0" marR="68575" marL="68575"/>
                </a:tc>
                <a:tc>
                  <a:txBody>
                    <a:bodyPr/>
                    <a:lstStyle/>
                    <a:p>
                      <a:pPr indent="0" lvl="0" marL="0" marR="0" rtl="0" algn="l">
                        <a:lnSpc>
                          <a:spcPct val="115000"/>
                        </a:lnSpc>
                        <a:spcBef>
                          <a:spcPts val="0"/>
                        </a:spcBef>
                        <a:spcAft>
                          <a:spcPts val="0"/>
                        </a:spcAft>
                        <a:buNone/>
                      </a:pPr>
                      <a:r>
                        <a:rPr lang="en-IN" sz="3200" u="none" cap="none" strike="noStrike"/>
                        <a:t> </a:t>
                      </a:r>
                      <a:endParaRPr sz="3200" u="none" cap="none" strike="noStrike">
                        <a:latin typeface="Arial"/>
                        <a:ea typeface="Arial"/>
                        <a:cs typeface="Arial"/>
                        <a:sym typeface="Arial"/>
                      </a:endParaRPr>
                    </a:p>
                  </a:txBody>
                  <a:tcPr marT="0" marB="0" marR="68575" marL="68575"/>
                </a:tc>
              </a:tr>
            </a:tbl>
          </a:graphicData>
        </a:graphic>
      </p:graphicFrame>
      <p:sp>
        <p:nvSpPr>
          <p:cNvPr id="148" name="Google Shape;148;p4"/>
          <p:cNvSpPr txBox="1"/>
          <p:nvPr>
            <p:ph type="title"/>
          </p:nvPr>
        </p:nvSpPr>
        <p:spPr>
          <a:xfrm>
            <a:off x="2254896" y="161256"/>
            <a:ext cx="20886900" cy="1433100"/>
          </a:xfrm>
          <a:prstGeom prst="rect">
            <a:avLst/>
          </a:prstGeom>
          <a:noFill/>
          <a:ln>
            <a:noFill/>
          </a:ln>
        </p:spPr>
        <p:txBody>
          <a:bodyPr anchorCtr="0" anchor="b" bIns="45700" lIns="91425" spcFirstLastPara="1" rIns="91425" wrap="square" tIns="45700">
            <a:normAutofit/>
          </a:bodyPr>
          <a:lstStyle/>
          <a:p>
            <a:pPr indent="0" lvl="0" marL="0" rtl="0" algn="l">
              <a:lnSpc>
                <a:spcPct val="80000"/>
              </a:lnSpc>
              <a:spcBef>
                <a:spcPts val="0"/>
              </a:spcBef>
              <a:spcAft>
                <a:spcPts val="0"/>
              </a:spcAft>
              <a:buSzPts val="1800"/>
              <a:buNone/>
            </a:pPr>
            <a:r>
              <a:rPr lang="en-IN"/>
              <a:t>Risk Register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5"/>
          <p:cNvSpPr txBox="1"/>
          <p:nvPr>
            <p:ph idx="3" type="body"/>
          </p:nvPr>
        </p:nvSpPr>
        <p:spPr>
          <a:xfrm rot="-5400000">
            <a:off x="-2129937" y="3756974"/>
            <a:ext cx="5712300" cy="636900"/>
          </a:xfrm>
          <a:prstGeom prst="rect">
            <a:avLst/>
          </a:prstGeom>
          <a:noFill/>
          <a:ln>
            <a:noFill/>
          </a:ln>
        </p:spPr>
        <p:txBody>
          <a:bodyPr anchorCtr="0" anchor="ctr" bIns="45700" lIns="45700" spcFirstLastPara="1" rIns="45700" wrap="square" tIns="45700">
            <a:normAutofit/>
          </a:bodyPr>
          <a:lstStyle/>
          <a:p>
            <a:pPr indent="0" lvl="0" marL="0" rtl="0" algn="r">
              <a:lnSpc>
                <a:spcPct val="100000"/>
              </a:lnSpc>
              <a:spcBef>
                <a:spcPts val="0"/>
              </a:spcBef>
              <a:spcAft>
                <a:spcPts val="0"/>
              </a:spcAft>
              <a:buClr>
                <a:schemeClr val="dk2"/>
              </a:buClr>
              <a:buSzPts val="2400"/>
              <a:buFont typeface="DM Sans"/>
              <a:buNone/>
            </a:pPr>
            <a:r>
              <a:rPr lang="en-IN"/>
              <a:t>Sprint Planning</a:t>
            </a:r>
            <a:endParaRPr/>
          </a:p>
        </p:txBody>
      </p:sp>
      <p:sp>
        <p:nvSpPr>
          <p:cNvPr id="154" name="Google Shape;154;p5"/>
          <p:cNvSpPr txBox="1"/>
          <p:nvPr/>
        </p:nvSpPr>
        <p:spPr>
          <a:xfrm>
            <a:off x="23660100" y="12878914"/>
            <a:ext cx="723900" cy="3387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dk1"/>
              </a:buClr>
              <a:buSzPts val="1600"/>
              <a:buFont typeface="DM Sans"/>
              <a:buNone/>
            </a:pPr>
            <a:fld id="{00000000-1234-1234-1234-123412341234}" type="slidenum">
              <a:rPr b="1" i="0" lang="en-IN" sz="1600" u="none" cap="none" strike="noStrike">
                <a:solidFill>
                  <a:schemeClr val="dk1"/>
                </a:solidFill>
                <a:latin typeface="DM Sans"/>
                <a:ea typeface="DM Sans"/>
                <a:cs typeface="DM Sans"/>
                <a:sym typeface="DM Sans"/>
              </a:rPr>
              <a:t>‹#›</a:t>
            </a:fld>
            <a:endParaRPr b="1" i="0" sz="1600" u="none" cap="none" strike="noStrike">
              <a:solidFill>
                <a:schemeClr val="dk1"/>
              </a:solidFill>
              <a:latin typeface="DM Sans"/>
              <a:ea typeface="DM Sans"/>
              <a:cs typeface="DM Sans"/>
              <a:sym typeface="DM Sans"/>
            </a:endParaRPr>
          </a:p>
        </p:txBody>
      </p:sp>
      <p:pic>
        <p:nvPicPr>
          <p:cNvPr descr="D:\U11\Indonesia\sstl_logo.png" id="155" name="Google Shape;155;p5"/>
          <p:cNvPicPr preferRelativeResize="0"/>
          <p:nvPr/>
        </p:nvPicPr>
        <p:blipFill rotWithShape="1">
          <a:blip r:embed="rId3">
            <a:alphaModFix/>
          </a:blip>
          <a:srcRect b="0" l="0" r="0" t="0"/>
          <a:stretch/>
        </p:blipFill>
        <p:spPr>
          <a:xfrm rot="-5400000">
            <a:off x="-312582" y="11519329"/>
            <a:ext cx="2179120" cy="507568"/>
          </a:xfrm>
          <a:prstGeom prst="rect">
            <a:avLst/>
          </a:prstGeom>
          <a:noFill/>
          <a:ln>
            <a:noFill/>
          </a:ln>
        </p:spPr>
      </p:pic>
      <p:pic>
        <p:nvPicPr>
          <p:cNvPr id="156" name="Google Shape;156;p5"/>
          <p:cNvPicPr preferRelativeResize="0"/>
          <p:nvPr/>
        </p:nvPicPr>
        <p:blipFill rotWithShape="1">
          <a:blip r:embed="rId4">
            <a:alphaModFix/>
          </a:blip>
          <a:srcRect b="0" l="0" r="0" t="0"/>
          <a:stretch/>
        </p:blipFill>
        <p:spPr>
          <a:xfrm rot="-5400000">
            <a:off x="-143843" y="9210582"/>
            <a:ext cx="1726984" cy="622222"/>
          </a:xfrm>
          <a:prstGeom prst="rect">
            <a:avLst/>
          </a:prstGeom>
          <a:noFill/>
          <a:ln>
            <a:noFill/>
          </a:ln>
        </p:spPr>
      </p:pic>
      <p:graphicFrame>
        <p:nvGraphicFramePr>
          <p:cNvPr id="157" name="Google Shape;157;p5"/>
          <p:cNvGraphicFramePr/>
          <p:nvPr/>
        </p:nvGraphicFramePr>
        <p:xfrm>
          <a:off x="2038872" y="521296"/>
          <a:ext cx="3000000" cy="3000000"/>
        </p:xfrm>
        <a:graphic>
          <a:graphicData uri="http://schemas.openxmlformats.org/drawingml/2006/table">
            <a:tbl>
              <a:tblPr>
                <a:noFill/>
                <a:tableStyleId>{B3781E61-53CB-40B8-BF91-134ECB6952E2}</a:tableStyleId>
              </a:tblPr>
              <a:tblGrid>
                <a:gridCol w="1696700"/>
                <a:gridCol w="2983800"/>
                <a:gridCol w="6162200"/>
                <a:gridCol w="10111600"/>
              </a:tblGrid>
              <a:tr h="393375">
                <a:tc>
                  <a:txBody>
                    <a:bodyPr/>
                    <a:lstStyle/>
                    <a:p>
                      <a:pPr indent="0" lvl="0" marL="0" marR="0" rtl="0" algn="ctr">
                        <a:lnSpc>
                          <a:spcPct val="100000"/>
                        </a:lnSpc>
                        <a:spcBef>
                          <a:spcPts val="0"/>
                        </a:spcBef>
                        <a:spcAft>
                          <a:spcPts val="0"/>
                        </a:spcAft>
                        <a:buNone/>
                      </a:pPr>
                      <a:r>
                        <a:rPr b="1" i="0" lang="en-IN" sz="2400" u="none" cap="none" strike="noStrike">
                          <a:solidFill>
                            <a:srgbClr val="000000"/>
                          </a:solidFill>
                          <a:latin typeface="Calibri"/>
                          <a:ea typeface="Calibri"/>
                          <a:cs typeface="Calibri"/>
                          <a:sym typeface="Calibri"/>
                        </a:rPr>
                        <a:t>Sprint #</a:t>
                      </a:r>
                      <a:endParaRPr/>
                    </a:p>
                  </a:txBody>
                  <a:tcPr marT="7625" marB="0" marR="7625" marL="7625"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l">
                        <a:lnSpc>
                          <a:spcPct val="100000"/>
                        </a:lnSpc>
                        <a:spcBef>
                          <a:spcPts val="0"/>
                        </a:spcBef>
                        <a:spcAft>
                          <a:spcPts val="0"/>
                        </a:spcAft>
                        <a:buNone/>
                      </a:pPr>
                      <a:r>
                        <a:rPr b="1" i="0" lang="en-IN" sz="2400" u="none" cap="none" strike="noStrike">
                          <a:solidFill>
                            <a:srgbClr val="000000"/>
                          </a:solidFill>
                          <a:latin typeface="Calibri"/>
                          <a:ea typeface="Calibri"/>
                          <a:cs typeface="Calibri"/>
                          <a:sym typeface="Calibri"/>
                        </a:rPr>
                        <a:t>Module</a:t>
                      </a: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l">
                        <a:lnSpc>
                          <a:spcPct val="100000"/>
                        </a:lnSpc>
                        <a:spcBef>
                          <a:spcPts val="0"/>
                        </a:spcBef>
                        <a:spcAft>
                          <a:spcPts val="0"/>
                        </a:spcAft>
                        <a:buNone/>
                      </a:pPr>
                      <a:r>
                        <a:rPr b="1" i="0" lang="en-IN" sz="2400" u="none" cap="none" strike="noStrike">
                          <a:solidFill>
                            <a:srgbClr val="000000"/>
                          </a:solidFill>
                          <a:latin typeface="Calibri"/>
                          <a:ea typeface="Calibri"/>
                          <a:cs typeface="Calibri"/>
                          <a:sym typeface="Calibri"/>
                        </a:rPr>
                        <a:t>Functional Area / Process</a:t>
                      </a: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l">
                        <a:lnSpc>
                          <a:spcPct val="100000"/>
                        </a:lnSpc>
                        <a:spcBef>
                          <a:spcPts val="0"/>
                        </a:spcBef>
                        <a:spcAft>
                          <a:spcPts val="0"/>
                        </a:spcAft>
                        <a:buNone/>
                      </a:pPr>
                      <a:r>
                        <a:rPr b="1" i="0" lang="en-IN" sz="2400" u="none" cap="none" strike="noStrike">
                          <a:solidFill>
                            <a:srgbClr val="000000"/>
                          </a:solidFill>
                          <a:latin typeface="Calibri"/>
                          <a:ea typeface="Calibri"/>
                          <a:cs typeface="Calibri"/>
                          <a:sym typeface="Calibri"/>
                        </a:rPr>
                        <a:t>Detailed Functionalities / Use Cases</a:t>
                      </a: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r>
              <a:tr h="393375">
                <a:tc rowSpan="12">
                  <a:txBody>
                    <a:bodyPr/>
                    <a:lstStyle/>
                    <a:p>
                      <a:pPr indent="0" lvl="0" marL="0" marR="0" rtl="0" algn="ctr">
                        <a:lnSpc>
                          <a:spcPct val="100000"/>
                        </a:lnSpc>
                        <a:spcBef>
                          <a:spcPts val="0"/>
                        </a:spcBef>
                        <a:spcAft>
                          <a:spcPts val="0"/>
                        </a:spcAft>
                        <a:buNone/>
                      </a:pPr>
                      <a:r>
                        <a:rPr b="1" i="0" lang="en-IN" sz="2400" u="none" cap="none" strike="noStrike">
                          <a:solidFill>
                            <a:srgbClr val="000000"/>
                          </a:solidFill>
                          <a:latin typeface="Calibri"/>
                          <a:ea typeface="Calibri"/>
                          <a:cs typeface="Calibri"/>
                          <a:sym typeface="Calibri"/>
                        </a:rPr>
                        <a:t>Sprint 1</a:t>
                      </a:r>
                      <a:endParaRPr/>
                    </a:p>
                  </a:txBody>
                  <a:tcPr marT="7625" marB="0" marR="7625" marL="7625"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6">
                  <a:txBody>
                    <a:bodyPr/>
                    <a:lstStyle/>
                    <a:p>
                      <a:pPr indent="0" lvl="0" marL="0" marR="0" rtl="0" algn="l">
                        <a:lnSpc>
                          <a:spcPct val="100000"/>
                        </a:lnSpc>
                        <a:spcBef>
                          <a:spcPts val="0"/>
                        </a:spcBef>
                        <a:spcAft>
                          <a:spcPts val="0"/>
                        </a:spcAft>
                        <a:buNone/>
                      </a:pPr>
                      <a:r>
                        <a:rPr b="0" i="0" lang="en-IN" sz="2400" u="none" cap="none" strike="noStrike">
                          <a:solidFill>
                            <a:srgbClr val="000000"/>
                          </a:solidFill>
                          <a:latin typeface="Calibri"/>
                          <a:ea typeface="Calibri"/>
                          <a:cs typeface="Calibri"/>
                          <a:sym typeface="Calibri"/>
                        </a:rPr>
                        <a:t>ATS Mobile App</a:t>
                      </a:r>
                      <a:endParaRPr/>
                    </a:p>
                  </a:txBody>
                  <a:tcPr marT="7625"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c>
                  <a:txBody>
                    <a:bodyPr/>
                    <a:lstStyle/>
                    <a:p>
                      <a:pPr indent="0" lvl="0" marL="0" marR="0" rtl="0" algn="l">
                        <a:lnSpc>
                          <a:spcPct val="100000"/>
                        </a:lnSpc>
                        <a:spcBef>
                          <a:spcPts val="0"/>
                        </a:spcBef>
                        <a:spcAft>
                          <a:spcPts val="0"/>
                        </a:spcAft>
                        <a:buNone/>
                      </a:pPr>
                      <a:r>
                        <a:rPr b="0" i="0" lang="en-IN" sz="2400" u="none" cap="none" strike="noStrike">
                          <a:solidFill>
                            <a:srgbClr val="000000"/>
                          </a:solidFill>
                          <a:latin typeface="Calibri"/>
                          <a:ea typeface="Calibri"/>
                          <a:cs typeface="Calibri"/>
                          <a:sym typeface="Calibri"/>
                        </a:rPr>
                        <a:t>General Feature</a:t>
                      </a: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c>
                  <a:txBody>
                    <a:bodyPr/>
                    <a:lstStyle/>
                    <a:p>
                      <a:pPr indent="0" lvl="0" marL="0" marR="0" rtl="0" algn="l">
                        <a:lnSpc>
                          <a:spcPct val="100000"/>
                        </a:lnSpc>
                        <a:spcBef>
                          <a:spcPts val="0"/>
                        </a:spcBef>
                        <a:spcAft>
                          <a:spcPts val="0"/>
                        </a:spcAft>
                        <a:buNone/>
                      </a:pPr>
                      <a:r>
                        <a:rPr b="0" i="0" lang="en-IN" sz="2400" u="none" cap="none" strike="noStrike">
                          <a:solidFill>
                            <a:srgbClr val="000000"/>
                          </a:solidFill>
                          <a:latin typeface="Calibri"/>
                          <a:ea typeface="Calibri"/>
                          <a:cs typeface="Calibri"/>
                          <a:sym typeface="Calibri"/>
                        </a:rPr>
                        <a:t>Login, Menu, Site Selection &amp; Site Search</a:t>
                      </a: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393375">
                <a:tc vMerge="1"/>
                <a:tc vMerge="1"/>
                <a:tc rowSpan="5">
                  <a:txBody>
                    <a:bodyPr/>
                    <a:lstStyle/>
                    <a:p>
                      <a:pPr indent="0" lvl="0" marL="0" marR="0" rtl="0" algn="l">
                        <a:lnSpc>
                          <a:spcPct val="100000"/>
                        </a:lnSpc>
                        <a:spcBef>
                          <a:spcPts val="0"/>
                        </a:spcBef>
                        <a:spcAft>
                          <a:spcPts val="0"/>
                        </a:spcAft>
                        <a:buNone/>
                      </a:pPr>
                      <a:r>
                        <a:rPr b="0" i="0" lang="en-IN" sz="2400" u="none" cap="none" strike="noStrike">
                          <a:solidFill>
                            <a:srgbClr val="000000"/>
                          </a:solidFill>
                          <a:latin typeface="Calibri"/>
                          <a:ea typeface="Calibri"/>
                          <a:cs typeface="Calibri"/>
                          <a:sym typeface="Calibri"/>
                        </a:rPr>
                        <a:t>Asset Related Processes</a:t>
                      </a:r>
                      <a:endParaRPr/>
                    </a:p>
                  </a:txBody>
                  <a:tcPr marT="7625" marB="0" marR="7625" marL="7625" anchor="ctr">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c>
                  <a:txBody>
                    <a:bodyPr/>
                    <a:lstStyle/>
                    <a:p>
                      <a:pPr indent="0" lvl="0" marL="0" marR="0" rtl="0" algn="l">
                        <a:lnSpc>
                          <a:spcPct val="100000"/>
                        </a:lnSpc>
                        <a:spcBef>
                          <a:spcPts val="0"/>
                        </a:spcBef>
                        <a:spcAft>
                          <a:spcPts val="0"/>
                        </a:spcAft>
                        <a:buNone/>
                      </a:pPr>
                      <a:r>
                        <a:rPr b="0" i="0" lang="en-IN" sz="2400" u="none" cap="none" strike="noStrike">
                          <a:solidFill>
                            <a:srgbClr val="000000"/>
                          </a:solidFill>
                          <a:latin typeface="Calibri"/>
                          <a:ea typeface="Calibri"/>
                          <a:cs typeface="Calibri"/>
                          <a:sym typeface="Calibri"/>
                        </a:rPr>
                        <a:t>Asset Listing, Asset Details, Asset Addition, Tagging</a:t>
                      </a: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393375">
                <a:tc vMerge="1"/>
                <a:tc vMerge="1"/>
                <a:tc vMerge="1"/>
                <a:tc>
                  <a:txBody>
                    <a:bodyPr/>
                    <a:lstStyle/>
                    <a:p>
                      <a:pPr indent="0" lvl="0" marL="0" marR="0" rtl="0" algn="l">
                        <a:lnSpc>
                          <a:spcPct val="100000"/>
                        </a:lnSpc>
                        <a:spcBef>
                          <a:spcPts val="0"/>
                        </a:spcBef>
                        <a:spcAft>
                          <a:spcPts val="0"/>
                        </a:spcAft>
                        <a:buNone/>
                      </a:pPr>
                      <a:r>
                        <a:rPr b="0" i="0" lang="en-IN" sz="2400" u="none" cap="none" strike="noStrike">
                          <a:solidFill>
                            <a:srgbClr val="000000"/>
                          </a:solidFill>
                          <a:latin typeface="Calibri"/>
                          <a:ea typeface="Calibri"/>
                          <a:cs typeface="Calibri"/>
                          <a:sym typeface="Calibri"/>
                        </a:rPr>
                        <a:t>Task List Page with Site-wise STN &amp; SRN tasks</a:t>
                      </a:r>
                      <a:endParaRPr/>
                    </a:p>
                  </a:txBody>
                  <a:tcPr marT="7625" marB="0" marR="7625" marL="7625" anchor="b">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393375">
                <a:tc vMerge="1"/>
                <a:tc vMerge="1"/>
                <a:tc vMerge="1"/>
                <a:tc>
                  <a:txBody>
                    <a:bodyPr/>
                    <a:lstStyle/>
                    <a:p>
                      <a:pPr indent="0" lvl="0" marL="0" marR="0" rtl="0" algn="l">
                        <a:lnSpc>
                          <a:spcPct val="100000"/>
                        </a:lnSpc>
                        <a:spcBef>
                          <a:spcPts val="0"/>
                        </a:spcBef>
                        <a:spcAft>
                          <a:spcPts val="0"/>
                        </a:spcAft>
                        <a:buNone/>
                      </a:pPr>
                      <a:r>
                        <a:rPr b="0" i="0" lang="en-IN" sz="2400" u="none" cap="none" strike="noStrike">
                          <a:solidFill>
                            <a:srgbClr val="000000"/>
                          </a:solidFill>
                          <a:latin typeface="Calibri"/>
                          <a:ea typeface="Calibri"/>
                          <a:cs typeface="Calibri"/>
                          <a:sym typeface="Calibri"/>
                        </a:rPr>
                        <a:t>STN</a:t>
                      </a:r>
                      <a:endParaRPr/>
                    </a:p>
                  </a:txBody>
                  <a:tcPr marT="7625" marB="0" marR="7625" marL="7625" anchor="b">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393375">
                <a:tc vMerge="1"/>
                <a:tc vMerge="1"/>
                <a:tc vMerge="1"/>
                <a:tc>
                  <a:txBody>
                    <a:bodyPr/>
                    <a:lstStyle/>
                    <a:p>
                      <a:pPr indent="0" lvl="0" marL="0" marR="0" rtl="0" algn="l">
                        <a:lnSpc>
                          <a:spcPct val="100000"/>
                        </a:lnSpc>
                        <a:spcBef>
                          <a:spcPts val="0"/>
                        </a:spcBef>
                        <a:spcAft>
                          <a:spcPts val="0"/>
                        </a:spcAft>
                        <a:buNone/>
                      </a:pPr>
                      <a:r>
                        <a:rPr b="0" i="0" lang="en-IN" sz="2400" u="none" cap="none" strike="noStrike">
                          <a:solidFill>
                            <a:srgbClr val="000000"/>
                          </a:solidFill>
                          <a:latin typeface="Calibri"/>
                          <a:ea typeface="Calibri"/>
                          <a:cs typeface="Calibri"/>
                          <a:sym typeface="Calibri"/>
                        </a:rPr>
                        <a:t>SRN</a:t>
                      </a:r>
                      <a:endParaRPr b="0" i="0" sz="2400" u="none" cap="none" strike="noStrike">
                        <a:solidFill>
                          <a:srgbClr val="000000"/>
                        </a:solidFill>
                        <a:latin typeface="Calibri"/>
                        <a:ea typeface="Calibri"/>
                        <a:cs typeface="Calibri"/>
                        <a:sym typeface="Calibri"/>
                      </a:endParaRPr>
                    </a:p>
                  </a:txBody>
                  <a:tcPr marT="7625" marB="0" marR="7625" marL="7625" anchor="b">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39337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Asset Audit</a:t>
                      </a:r>
                      <a:endParaRPr/>
                    </a:p>
                  </a:txBody>
                  <a:tcPr marT="7625" marB="0" marR="7625" marL="7625" anchor="b">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393375">
                <a:tc vMerge="1"/>
                <a:tc rowSpan="6">
                  <a:txBody>
                    <a:bodyPr/>
                    <a:lstStyle/>
                    <a:p>
                      <a:pPr indent="0" lvl="0" marL="0" marR="0" rtl="0" algn="l">
                        <a:lnSpc>
                          <a:spcPct val="100000"/>
                        </a:lnSpc>
                        <a:spcBef>
                          <a:spcPts val="0"/>
                        </a:spcBef>
                        <a:spcAft>
                          <a:spcPts val="0"/>
                        </a:spcAft>
                        <a:buNone/>
                      </a:pPr>
                      <a:r>
                        <a:rPr b="0" i="0" lang="en-IN" sz="2400" u="none" cap="none" strike="noStrike">
                          <a:solidFill>
                            <a:srgbClr val="000000"/>
                          </a:solidFill>
                          <a:latin typeface="Calibri"/>
                          <a:ea typeface="Calibri"/>
                          <a:cs typeface="Calibri"/>
                          <a:sym typeface="Calibri"/>
                        </a:rPr>
                        <a:t>ATS Web Portal</a:t>
                      </a:r>
                      <a:endParaRPr/>
                    </a:p>
                  </a:txBody>
                  <a:tcPr marT="7625" marB="0" marR="7625" marL="7625" anchor="ctr">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c rowSpan="3">
                  <a:txBody>
                    <a:bodyPr/>
                    <a:lstStyle/>
                    <a:p>
                      <a:pPr indent="0" lvl="0" marL="0" marR="0" rtl="0" algn="l">
                        <a:lnSpc>
                          <a:spcPct val="100000"/>
                        </a:lnSpc>
                        <a:spcBef>
                          <a:spcPts val="0"/>
                        </a:spcBef>
                        <a:spcAft>
                          <a:spcPts val="0"/>
                        </a:spcAft>
                        <a:buNone/>
                      </a:pPr>
                      <a:r>
                        <a:rPr b="0" i="0" lang="en-IN" sz="2400" u="none" cap="none" strike="noStrike">
                          <a:solidFill>
                            <a:srgbClr val="000000"/>
                          </a:solidFill>
                          <a:latin typeface="Calibri"/>
                          <a:ea typeface="Calibri"/>
                          <a:cs typeface="Calibri"/>
                          <a:sym typeface="Calibri"/>
                        </a:rPr>
                        <a:t>Site Asset View</a:t>
                      </a:r>
                      <a:endParaRPr/>
                    </a:p>
                  </a:txBody>
                  <a:tcPr marT="7625"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c>
                  <a:txBody>
                    <a:bodyPr/>
                    <a:lstStyle/>
                    <a:p>
                      <a:pPr indent="0" lvl="0" marL="0" marR="0" rtl="0" algn="l">
                        <a:lnSpc>
                          <a:spcPct val="100000"/>
                        </a:lnSpc>
                        <a:spcBef>
                          <a:spcPts val="0"/>
                        </a:spcBef>
                        <a:spcAft>
                          <a:spcPts val="0"/>
                        </a:spcAft>
                        <a:buNone/>
                      </a:pPr>
                      <a:r>
                        <a:rPr b="0" i="0" lang="en-IN" sz="2400" u="none" cap="none" strike="noStrike">
                          <a:solidFill>
                            <a:srgbClr val="000000"/>
                          </a:solidFill>
                          <a:latin typeface="Calibri"/>
                          <a:ea typeface="Calibri"/>
                          <a:cs typeface="Calibri"/>
                          <a:sym typeface="Calibri"/>
                        </a:rPr>
                        <a:t>Site List View with Site Search</a:t>
                      </a: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393375">
                <a:tc vMerge="1"/>
                <a:tc vMerge="1"/>
                <a:tc vMerge="1"/>
                <a:tc>
                  <a:txBody>
                    <a:bodyPr/>
                    <a:lstStyle/>
                    <a:p>
                      <a:pPr indent="0" lvl="0" marL="0" marR="0" rtl="0" algn="l">
                        <a:lnSpc>
                          <a:spcPct val="100000"/>
                        </a:lnSpc>
                        <a:spcBef>
                          <a:spcPts val="0"/>
                        </a:spcBef>
                        <a:spcAft>
                          <a:spcPts val="0"/>
                        </a:spcAft>
                        <a:buNone/>
                      </a:pPr>
                      <a:r>
                        <a:rPr b="0" i="0" lang="en-IN" sz="2400" u="none" cap="none" strike="noStrike">
                          <a:solidFill>
                            <a:srgbClr val="000000"/>
                          </a:solidFill>
                          <a:latin typeface="Calibri"/>
                          <a:ea typeface="Calibri"/>
                          <a:cs typeface="Calibri"/>
                          <a:sym typeface="Calibri"/>
                        </a:rPr>
                        <a:t>Site Detail &amp; Attributes views</a:t>
                      </a:r>
                      <a:endParaRPr b="0" i="0" sz="2400" u="none" cap="none" strike="noStrike">
                        <a:solidFill>
                          <a:srgbClr val="000000"/>
                        </a:solidFill>
                        <a:latin typeface="Calibri"/>
                        <a:ea typeface="Calibri"/>
                        <a:cs typeface="Calibri"/>
                        <a:sym typeface="Calibri"/>
                      </a:endParaRPr>
                    </a:p>
                  </a:txBody>
                  <a:tcPr marT="7625" marB="0" marR="7625" marL="7625" anchor="b">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474975">
                <a:tc vMerge="1"/>
                <a:tc vMerge="1"/>
                <a:tc vMerge="1"/>
                <a:tc>
                  <a:txBody>
                    <a:bodyPr/>
                    <a:lstStyle/>
                    <a:p>
                      <a:pPr indent="0" lvl="0" marL="0" marR="0" rtl="0" algn="l">
                        <a:lnSpc>
                          <a:spcPct val="100000"/>
                        </a:lnSpc>
                        <a:spcBef>
                          <a:spcPts val="0"/>
                        </a:spcBef>
                        <a:spcAft>
                          <a:spcPts val="0"/>
                        </a:spcAft>
                        <a:buNone/>
                      </a:pPr>
                      <a:r>
                        <a:rPr b="0" i="0" lang="en-IN" sz="2400" u="none" cap="none" strike="noStrike">
                          <a:solidFill>
                            <a:srgbClr val="000000"/>
                          </a:solidFill>
                          <a:latin typeface="Calibri"/>
                          <a:ea typeface="Calibri"/>
                          <a:cs typeface="Calibri"/>
                          <a:sym typeface="Calibri"/>
                        </a:rPr>
                        <a:t>Site wise Passive &amp; Active Assets Views</a:t>
                      </a:r>
                      <a:endParaRPr/>
                    </a:p>
                  </a:txBody>
                  <a:tcPr marT="7625" marB="0" marR="7625" marL="7625" anchor="b">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393375">
                <a:tc vMerge="1"/>
                <a:tc vMerge="1"/>
                <a:tc rowSpan="3">
                  <a:txBody>
                    <a:bodyPr/>
                    <a:lstStyle/>
                    <a:p>
                      <a:pPr indent="0" lvl="0" marL="0" marR="0" rtl="0" algn="l">
                        <a:lnSpc>
                          <a:spcPct val="100000"/>
                        </a:lnSpc>
                        <a:spcBef>
                          <a:spcPts val="0"/>
                        </a:spcBef>
                        <a:spcAft>
                          <a:spcPts val="0"/>
                        </a:spcAft>
                        <a:buNone/>
                      </a:pPr>
                      <a:r>
                        <a:rPr b="0" i="0" lang="en-IN" sz="2400" u="none" cap="none" strike="noStrike">
                          <a:solidFill>
                            <a:srgbClr val="000000"/>
                          </a:solidFill>
                          <a:latin typeface="Calibri"/>
                          <a:ea typeface="Calibri"/>
                          <a:cs typeface="Calibri"/>
                          <a:sym typeface="Calibri"/>
                        </a:rPr>
                        <a:t>Technician To Site Tagging Status View</a:t>
                      </a:r>
                      <a:endParaRPr b="0" i="0" sz="2400" u="none" cap="none" strike="noStrike">
                        <a:solidFill>
                          <a:srgbClr val="000000"/>
                        </a:solidFill>
                        <a:latin typeface="Calibri"/>
                        <a:ea typeface="Calibri"/>
                        <a:cs typeface="Calibri"/>
                        <a:sym typeface="Calibri"/>
                      </a:endParaRPr>
                    </a:p>
                  </a:txBody>
                  <a:tcPr marT="7625" marB="0" marR="7625" marL="7625" anchor="ctr">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c>
                  <a:txBody>
                    <a:bodyPr/>
                    <a:lstStyle/>
                    <a:p>
                      <a:pPr indent="0" lvl="0" marL="0" marR="0" rtl="0" algn="l">
                        <a:lnSpc>
                          <a:spcPct val="100000"/>
                        </a:lnSpc>
                        <a:spcBef>
                          <a:spcPts val="0"/>
                        </a:spcBef>
                        <a:spcAft>
                          <a:spcPts val="0"/>
                        </a:spcAft>
                        <a:buNone/>
                      </a:pPr>
                      <a:r>
                        <a:rPr b="0" i="0" lang="en-IN" sz="2400" u="none" cap="none" strike="noStrike">
                          <a:solidFill>
                            <a:srgbClr val="000000"/>
                          </a:solidFill>
                          <a:latin typeface="Calibri"/>
                          <a:ea typeface="Calibri"/>
                          <a:cs typeface="Calibri"/>
                          <a:sym typeface="Calibri"/>
                        </a:rPr>
                        <a:t>Site Technician Mapping database table(Manually Maintained)</a:t>
                      </a:r>
                      <a:endParaRPr b="0" i="0" sz="2400" u="none" cap="none" strike="noStrike">
                        <a:solidFill>
                          <a:srgbClr val="000000"/>
                        </a:solidFill>
                        <a:latin typeface="Calibri"/>
                        <a:ea typeface="Calibri"/>
                        <a:cs typeface="Calibri"/>
                        <a:sym typeface="Calibri"/>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393375">
                <a:tc vMerge="1"/>
                <a:tc vMerge="1"/>
                <a:tc vMerge="1"/>
                <a:tc>
                  <a:txBody>
                    <a:bodyPr/>
                    <a:lstStyle/>
                    <a:p>
                      <a:pPr indent="0" lvl="0" marL="0" marR="0" rtl="0" algn="l">
                        <a:lnSpc>
                          <a:spcPct val="100000"/>
                        </a:lnSpc>
                        <a:spcBef>
                          <a:spcPts val="0"/>
                        </a:spcBef>
                        <a:spcAft>
                          <a:spcPts val="0"/>
                        </a:spcAft>
                        <a:buNone/>
                      </a:pPr>
                      <a:r>
                        <a:rPr b="0" i="0" lang="en-IN" sz="2400" u="none" cap="none" strike="noStrike">
                          <a:solidFill>
                            <a:srgbClr val="000000"/>
                          </a:solidFill>
                          <a:latin typeface="Calibri"/>
                          <a:ea typeface="Calibri"/>
                          <a:cs typeface="Calibri"/>
                          <a:sym typeface="Calibri"/>
                        </a:rPr>
                        <a:t>Technician &amp; Associated Site List</a:t>
                      </a:r>
                      <a:endParaRPr b="0" i="0" sz="2400" u="none" cap="none" strike="noStrike">
                        <a:solidFill>
                          <a:srgbClr val="000000"/>
                        </a:solidFill>
                        <a:latin typeface="Calibri"/>
                        <a:ea typeface="Calibri"/>
                        <a:cs typeface="Calibri"/>
                        <a:sym typeface="Calibri"/>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304800">
                <a:tc vMerge="1"/>
                <a:tc vMerge="1"/>
                <a:tc vMerge="1"/>
                <a:tc>
                  <a:txBody>
                    <a:bodyPr/>
                    <a:lstStyle/>
                    <a:p>
                      <a:pPr indent="0" lvl="0" marL="0" marR="0" rtl="0" algn="l">
                        <a:lnSpc>
                          <a:spcPct val="100000"/>
                        </a:lnSpc>
                        <a:spcBef>
                          <a:spcPts val="0"/>
                        </a:spcBef>
                        <a:spcAft>
                          <a:spcPts val="0"/>
                        </a:spcAft>
                        <a:buNone/>
                      </a:pPr>
                      <a:r>
                        <a:rPr b="0" i="0" lang="en-IN" sz="2400" u="none" cap="none" strike="noStrike">
                          <a:solidFill>
                            <a:srgbClr val="000000"/>
                          </a:solidFill>
                          <a:latin typeface="Calibri"/>
                          <a:ea typeface="Calibri"/>
                          <a:cs typeface="Calibri"/>
                          <a:sym typeface="Calibri"/>
                        </a:rPr>
                        <a:t>Selected Site’s Active and Passive Assets views </a:t>
                      </a:r>
                      <a:endParaRPr b="0" i="0" sz="2400" u="none" cap="none" strike="noStrike">
                        <a:solidFill>
                          <a:srgbClr val="000000"/>
                        </a:solidFill>
                        <a:latin typeface="Calibri"/>
                        <a:ea typeface="Calibri"/>
                        <a:cs typeface="Calibri"/>
                        <a:sym typeface="Calibri"/>
                      </a:endParaRPr>
                    </a:p>
                  </a:txBody>
                  <a:tcPr marT="7625" marB="0" marR="7625" marL="7625" anchor="b">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304800">
                <a:tc>
                  <a:txBody>
                    <a:bodyPr/>
                    <a:lstStyle/>
                    <a:p>
                      <a:pPr indent="0" lvl="0" marL="0" marR="0" rtl="0" algn="ctr">
                        <a:lnSpc>
                          <a:spcPct val="100000"/>
                        </a:lnSpc>
                        <a:spcBef>
                          <a:spcPts val="0"/>
                        </a:spcBef>
                        <a:spcAft>
                          <a:spcPts val="0"/>
                        </a:spcAft>
                        <a:buNone/>
                      </a:pPr>
                      <a:r>
                        <a:rPr b="0" i="0" lang="en-IN" sz="2400" u="none" cap="none" strike="noStrike">
                          <a:solidFill>
                            <a:srgbClr val="000000"/>
                          </a:solidFill>
                          <a:latin typeface="Calibri"/>
                          <a:ea typeface="Calibri"/>
                          <a:cs typeface="Calibri"/>
                          <a:sym typeface="Calibri"/>
                        </a:rPr>
                        <a:t> </a:t>
                      </a:r>
                      <a:endParaRPr/>
                    </a:p>
                  </a:txBody>
                  <a:tcPr marT="7625" marB="0" marR="7625" marL="7625"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IN" sz="2400" u="none" cap="none" strike="noStrike">
                          <a:solidFill>
                            <a:srgbClr val="000000"/>
                          </a:solidFill>
                          <a:latin typeface="Calibri"/>
                          <a:ea typeface="Calibri"/>
                          <a:cs typeface="Calibri"/>
                          <a:sym typeface="Calibri"/>
                        </a:rPr>
                        <a:t> </a:t>
                      </a: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IN" sz="2400" u="none" cap="none" strike="noStrike">
                          <a:solidFill>
                            <a:srgbClr val="000000"/>
                          </a:solidFill>
                          <a:latin typeface="Calibri"/>
                          <a:ea typeface="Calibri"/>
                          <a:cs typeface="Calibri"/>
                          <a:sym typeface="Calibri"/>
                        </a:rPr>
                        <a:t> </a:t>
                      </a: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3375">
                <a:tc rowSpan="14">
                  <a:txBody>
                    <a:bodyPr/>
                    <a:lstStyle/>
                    <a:p>
                      <a:pPr indent="0" lvl="0" marL="0" marR="0" rtl="0" algn="ctr">
                        <a:lnSpc>
                          <a:spcPct val="100000"/>
                        </a:lnSpc>
                        <a:spcBef>
                          <a:spcPts val="0"/>
                        </a:spcBef>
                        <a:spcAft>
                          <a:spcPts val="0"/>
                        </a:spcAft>
                        <a:buNone/>
                      </a:pPr>
                      <a:r>
                        <a:rPr b="1" i="0" lang="en-IN" sz="2400" u="none" cap="none" strike="noStrike">
                          <a:solidFill>
                            <a:srgbClr val="000000"/>
                          </a:solidFill>
                          <a:latin typeface="Calibri"/>
                          <a:ea typeface="Calibri"/>
                          <a:cs typeface="Calibri"/>
                          <a:sym typeface="Calibri"/>
                        </a:rPr>
                        <a:t>Sprint 2</a:t>
                      </a:r>
                      <a:endParaRPr/>
                    </a:p>
                  </a:txBody>
                  <a:tcPr marT="7625" marB="0" marR="7625" marL="7625"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6">
                  <a:txBody>
                    <a:bodyPr/>
                    <a:lstStyle/>
                    <a:p>
                      <a:pPr indent="0" lvl="0" marL="0" marR="0" rtl="0" algn="l">
                        <a:lnSpc>
                          <a:spcPct val="100000"/>
                        </a:lnSpc>
                        <a:spcBef>
                          <a:spcPts val="0"/>
                        </a:spcBef>
                        <a:spcAft>
                          <a:spcPts val="0"/>
                        </a:spcAft>
                        <a:buNone/>
                      </a:pPr>
                      <a:r>
                        <a:rPr b="0" i="0" lang="en-IN" sz="2400" u="none" cap="none" strike="noStrike">
                          <a:solidFill>
                            <a:srgbClr val="000000"/>
                          </a:solidFill>
                          <a:latin typeface="Calibri"/>
                          <a:ea typeface="Calibri"/>
                          <a:cs typeface="Calibri"/>
                          <a:sym typeface="Calibri"/>
                        </a:rPr>
                        <a:t>ATS Web Portal</a:t>
                      </a:r>
                      <a:endParaRPr/>
                    </a:p>
                  </a:txBody>
                  <a:tcPr marT="7625"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c rowSpan="2">
                  <a:txBody>
                    <a:bodyPr/>
                    <a:lstStyle/>
                    <a:p>
                      <a:pPr indent="0" lvl="0" marL="0" marR="0" rtl="0" algn="l">
                        <a:lnSpc>
                          <a:spcPct val="100000"/>
                        </a:lnSpc>
                        <a:spcBef>
                          <a:spcPts val="0"/>
                        </a:spcBef>
                        <a:spcAft>
                          <a:spcPts val="0"/>
                        </a:spcAft>
                        <a:buNone/>
                      </a:pPr>
                      <a:r>
                        <a:rPr b="0" i="0" lang="en-IN" sz="2400" u="none" cap="none" strike="noStrike">
                          <a:solidFill>
                            <a:srgbClr val="000000"/>
                          </a:solidFill>
                          <a:latin typeface="Calibri"/>
                          <a:ea typeface="Calibri"/>
                          <a:cs typeface="Calibri"/>
                          <a:sym typeface="Calibri"/>
                        </a:rPr>
                        <a:t>Site Asset View</a:t>
                      </a:r>
                      <a:endParaRPr/>
                    </a:p>
                  </a:txBody>
                  <a:tcPr marT="7625"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c>
                  <a:txBody>
                    <a:bodyPr/>
                    <a:lstStyle/>
                    <a:p>
                      <a:pPr indent="0" lvl="0" marL="0" marR="0" rtl="0" algn="l">
                        <a:lnSpc>
                          <a:spcPct val="100000"/>
                        </a:lnSpc>
                        <a:spcBef>
                          <a:spcPts val="0"/>
                        </a:spcBef>
                        <a:spcAft>
                          <a:spcPts val="0"/>
                        </a:spcAft>
                        <a:buNone/>
                      </a:pPr>
                      <a:r>
                        <a:rPr b="0" i="0" lang="en-IN" sz="2400" u="none" cap="none" strike="noStrike">
                          <a:solidFill>
                            <a:srgbClr val="000000"/>
                          </a:solidFill>
                          <a:latin typeface="Calibri"/>
                          <a:ea typeface="Calibri"/>
                          <a:cs typeface="Calibri"/>
                          <a:sym typeface="Calibri"/>
                        </a:rPr>
                        <a:t>Site Map View</a:t>
                      </a: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393375">
                <a:tc vMerge="1"/>
                <a:tc vMerge="1"/>
                <a:tc vMerge="1"/>
                <a:tc>
                  <a:txBody>
                    <a:bodyPr/>
                    <a:lstStyle/>
                    <a:p>
                      <a:pPr indent="0" lvl="0" marL="0" marR="0" rtl="0" algn="l">
                        <a:lnSpc>
                          <a:spcPct val="100000"/>
                        </a:lnSpc>
                        <a:spcBef>
                          <a:spcPts val="0"/>
                        </a:spcBef>
                        <a:spcAft>
                          <a:spcPts val="0"/>
                        </a:spcAft>
                        <a:buNone/>
                      </a:pPr>
                      <a:r>
                        <a:rPr b="0" i="0" lang="en-IN" sz="2400" u="none" cap="none" strike="noStrike">
                          <a:solidFill>
                            <a:srgbClr val="000000"/>
                          </a:solidFill>
                          <a:latin typeface="Calibri"/>
                          <a:ea typeface="Calibri"/>
                          <a:cs typeface="Calibri"/>
                          <a:sym typeface="Calibri"/>
                        </a:rPr>
                        <a:t>Site Search on Map</a:t>
                      </a: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393375">
                <a:tc vMerge="1"/>
                <a:tc vMerge="1"/>
                <a:tc rowSpan="2">
                  <a:txBody>
                    <a:bodyPr/>
                    <a:lstStyle/>
                    <a:p>
                      <a:pPr indent="0" lvl="0" marL="0" marR="0" rtl="0" algn="l">
                        <a:lnSpc>
                          <a:spcPct val="100000"/>
                        </a:lnSpc>
                        <a:spcBef>
                          <a:spcPts val="0"/>
                        </a:spcBef>
                        <a:spcAft>
                          <a:spcPts val="0"/>
                        </a:spcAft>
                        <a:buNone/>
                      </a:pPr>
                      <a:r>
                        <a:rPr b="0" i="0" lang="en-IN" sz="2400" u="none" cap="none" strike="noStrike">
                          <a:solidFill>
                            <a:srgbClr val="000000"/>
                          </a:solidFill>
                          <a:latin typeface="Calibri"/>
                          <a:ea typeface="Calibri"/>
                          <a:cs typeface="Calibri"/>
                          <a:sym typeface="Calibri"/>
                        </a:rPr>
                        <a:t>Operator Site View</a:t>
                      </a:r>
                      <a:endParaRPr b="0" i="0" sz="2400" u="none" cap="none" strike="noStrike">
                        <a:solidFill>
                          <a:srgbClr val="000000"/>
                        </a:solidFill>
                        <a:latin typeface="Calibri"/>
                        <a:ea typeface="Calibri"/>
                        <a:cs typeface="Calibri"/>
                        <a:sym typeface="Calibri"/>
                      </a:endParaRPr>
                    </a:p>
                  </a:txBody>
                  <a:tcPr marT="7625"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c>
                  <a:txBody>
                    <a:bodyPr/>
                    <a:lstStyle/>
                    <a:p>
                      <a:pPr indent="0" lvl="0" marL="0" marR="0" rtl="0" algn="l">
                        <a:lnSpc>
                          <a:spcPct val="100000"/>
                        </a:lnSpc>
                        <a:spcBef>
                          <a:spcPts val="0"/>
                        </a:spcBef>
                        <a:spcAft>
                          <a:spcPts val="0"/>
                        </a:spcAft>
                        <a:buNone/>
                      </a:pPr>
                      <a:r>
                        <a:rPr b="0" i="0" lang="en-IN" sz="2400" u="none" cap="none" strike="noStrike">
                          <a:solidFill>
                            <a:srgbClr val="000000"/>
                          </a:solidFill>
                          <a:latin typeface="Calibri"/>
                          <a:ea typeface="Calibri"/>
                          <a:cs typeface="Calibri"/>
                          <a:sym typeface="Calibri"/>
                        </a:rPr>
                        <a:t>Operator &amp; Associated Site List</a:t>
                      </a: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39337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Selected Site’s Active and Passive Assets views</a:t>
                      </a:r>
                      <a:endParaRPr b="0" i="0" sz="2400" u="none" cap="none" strike="noStrike">
                        <a:solidFill>
                          <a:srgbClr val="000000"/>
                        </a:solidFill>
                        <a:latin typeface="Calibri"/>
                        <a:ea typeface="Calibri"/>
                        <a:cs typeface="Calibri"/>
                        <a:sym typeface="Calibri"/>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393375">
                <a:tc vMerge="1"/>
                <a:tc vMerge="1"/>
                <a:tc rowSpan="2">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Asset History</a:t>
                      </a:r>
                      <a:endParaRPr/>
                    </a:p>
                  </a:txBody>
                  <a:tcPr marT="7625"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Asset Search by Serial No. &amp; its current site location</a:t>
                      </a:r>
                      <a:endParaRPr b="0" i="0" sz="2400" u="none" cap="none" strike="noStrike">
                        <a:solidFill>
                          <a:srgbClr val="000000"/>
                        </a:solidFill>
                        <a:latin typeface="Calibri"/>
                        <a:ea typeface="Calibri"/>
                        <a:cs typeface="Calibri"/>
                        <a:sym typeface="Calibri"/>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39337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Asset Movement History</a:t>
                      </a:r>
                      <a:endParaRPr b="0" i="0" sz="2400" u="none" cap="none" strike="noStrike">
                        <a:solidFill>
                          <a:srgbClr val="000000"/>
                        </a:solidFill>
                        <a:latin typeface="Calibri"/>
                        <a:ea typeface="Calibri"/>
                        <a:cs typeface="Calibri"/>
                        <a:sym typeface="Calibri"/>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778725">
                <a:tc vMerge="1"/>
                <a:tc rowSpan="8">
                  <a:txBody>
                    <a:bodyPr/>
                    <a:lstStyle/>
                    <a:p>
                      <a:pPr indent="0" lvl="0" marL="0" marR="0" rtl="0" algn="l">
                        <a:lnSpc>
                          <a:spcPct val="100000"/>
                        </a:lnSpc>
                        <a:spcBef>
                          <a:spcPts val="0"/>
                        </a:spcBef>
                        <a:spcAft>
                          <a:spcPts val="0"/>
                        </a:spcAft>
                        <a:buNone/>
                      </a:pPr>
                      <a:r>
                        <a:rPr b="0" i="0" lang="en-IN" sz="2400" u="none" cap="none" strike="noStrike">
                          <a:solidFill>
                            <a:srgbClr val="000000"/>
                          </a:solidFill>
                          <a:latin typeface="Calibri"/>
                          <a:ea typeface="Calibri"/>
                          <a:cs typeface="Calibri"/>
                          <a:sym typeface="Calibri"/>
                        </a:rPr>
                        <a:t>Batch Processes</a:t>
                      </a:r>
                      <a:endParaRPr/>
                    </a:p>
                  </a:txBody>
                  <a:tcPr marT="7625"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c rowSpan="8">
                  <a:txBody>
                    <a:bodyPr/>
                    <a:lstStyle/>
                    <a:p>
                      <a:pPr indent="0" lvl="0" marL="0" marR="0" rtl="0" algn="l">
                        <a:lnSpc>
                          <a:spcPct val="100000"/>
                        </a:lnSpc>
                        <a:spcBef>
                          <a:spcPts val="0"/>
                        </a:spcBef>
                        <a:spcAft>
                          <a:spcPts val="0"/>
                        </a:spcAft>
                        <a:buNone/>
                      </a:pPr>
                      <a:r>
                        <a:rPr b="0" i="0" lang="en-IN" sz="2400" u="none" cap="none" strike="noStrike">
                          <a:solidFill>
                            <a:srgbClr val="000000"/>
                          </a:solidFill>
                          <a:latin typeface="Calibri"/>
                          <a:ea typeface="Calibri"/>
                          <a:cs typeface="Calibri"/>
                          <a:sym typeface="Calibri"/>
                        </a:rPr>
                        <a:t>Batch Processes &amp; Process Maker for Pending Approvals</a:t>
                      </a:r>
                      <a:endParaRPr/>
                    </a:p>
                  </a:txBody>
                  <a:tcPr marT="7625"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c>
                  <a:txBody>
                    <a:bodyPr/>
                    <a:lstStyle/>
                    <a:p>
                      <a:pPr indent="0" lvl="0" marL="0" marR="0" rtl="0" algn="l">
                        <a:lnSpc>
                          <a:spcPct val="100000"/>
                        </a:lnSpc>
                        <a:spcBef>
                          <a:spcPts val="0"/>
                        </a:spcBef>
                        <a:spcAft>
                          <a:spcPts val="0"/>
                        </a:spcAft>
                        <a:buNone/>
                      </a:pPr>
                      <a:r>
                        <a:rPr b="0" i="0" lang="en-IN" sz="2400" u="none" cap="none" strike="noStrike">
                          <a:solidFill>
                            <a:srgbClr val="000000"/>
                          </a:solidFill>
                          <a:latin typeface="Calibri"/>
                          <a:ea typeface="Calibri"/>
                          <a:cs typeface="Calibri"/>
                          <a:sym typeface="Calibri"/>
                        </a:rPr>
                        <a:t>Batch Process for Incremental Data synching in SATS Database (File Based Integration)</a:t>
                      </a: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39337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STN/SRN Task Creation for Mobile App based on FAR received input.</a:t>
                      </a: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393375">
                <a:tc vMerge="1"/>
                <a:tc vMerge="1"/>
                <a:tc vMerge="1"/>
                <a:tc>
                  <a:txBody>
                    <a:bodyPr/>
                    <a:lstStyle/>
                    <a:p>
                      <a:pPr indent="0" lvl="0" marL="0" marR="0" rtl="0" algn="l">
                        <a:lnSpc>
                          <a:spcPct val="100000"/>
                        </a:lnSpc>
                        <a:spcBef>
                          <a:spcPts val="0"/>
                        </a:spcBef>
                        <a:spcAft>
                          <a:spcPts val="0"/>
                        </a:spcAft>
                        <a:buNone/>
                      </a:pPr>
                      <a:r>
                        <a:rPr b="0" i="0" lang="en-IN" sz="2400" u="none" cap="none" strike="noStrike">
                          <a:solidFill>
                            <a:srgbClr val="000000"/>
                          </a:solidFill>
                          <a:latin typeface="Calibri"/>
                          <a:ea typeface="Calibri"/>
                          <a:cs typeface="Calibri"/>
                          <a:sym typeface="Calibri"/>
                        </a:rPr>
                        <a:t>STN/SRN Task Submission from Mobile App for approval using PM.</a:t>
                      </a: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393375">
                <a:tc vMerge="1"/>
                <a:tc vMerge="1"/>
                <a:tc vMerge="1"/>
                <a:tc>
                  <a:txBody>
                    <a:bodyPr/>
                    <a:lstStyle/>
                    <a:p>
                      <a:pPr indent="0" lvl="0" marL="0" marR="0" rtl="0" algn="l">
                        <a:lnSpc>
                          <a:spcPct val="100000"/>
                        </a:lnSpc>
                        <a:spcBef>
                          <a:spcPts val="0"/>
                        </a:spcBef>
                        <a:spcAft>
                          <a:spcPts val="0"/>
                        </a:spcAft>
                        <a:buNone/>
                      </a:pPr>
                      <a:r>
                        <a:rPr b="0" i="0" lang="en-IN" sz="2400" u="none" cap="none" strike="noStrike">
                          <a:solidFill>
                            <a:srgbClr val="000000"/>
                          </a:solidFill>
                          <a:latin typeface="Calibri"/>
                          <a:ea typeface="Calibri"/>
                          <a:cs typeface="Calibri"/>
                          <a:sym typeface="Calibri"/>
                        </a:rPr>
                        <a:t>STN/SRN PM ticket submission &amp; Sending Update to FAR</a:t>
                      </a: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77872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Asset Missing(from Asset Audit) Approval using PM &amp; Sending Update to FAR</a:t>
                      </a: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39337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Asset Addition Approval using PM &amp; Sending Update to FAR</a:t>
                      </a: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393375">
                <a:tc vMerge="1"/>
                <a:tc vMerge="1"/>
                <a:tc vMerge="1"/>
                <a:tc>
                  <a:txBody>
                    <a:bodyPr/>
                    <a:lstStyle/>
                    <a:p>
                      <a:pPr indent="0" lvl="0" marL="0" marR="0" rtl="0" algn="l">
                        <a:lnSpc>
                          <a:spcPct val="100000"/>
                        </a:lnSpc>
                        <a:spcBef>
                          <a:spcPts val="0"/>
                        </a:spcBef>
                        <a:spcAft>
                          <a:spcPts val="0"/>
                        </a:spcAft>
                        <a:buNone/>
                      </a:pPr>
                      <a:r>
                        <a:rPr b="0" i="0" lang="en-IN" sz="2400" u="none" cap="none" strike="noStrike">
                          <a:solidFill>
                            <a:srgbClr val="000000"/>
                          </a:solidFill>
                          <a:latin typeface="Calibri"/>
                          <a:ea typeface="Calibri"/>
                          <a:cs typeface="Calibri"/>
                          <a:sym typeface="Calibri"/>
                        </a:rPr>
                        <a:t>Asset Modification Approval using PM &amp; Sending Update to FAR</a:t>
                      </a: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778725">
                <a:tc vMerge="1"/>
                <a:tc vMerge="1"/>
                <a:tc vMerge="1"/>
                <a:tc>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Asset Status update as Missing/Redundant/Defective (from Mobile App) Approval using PM &amp; Sending Update to FAR</a:t>
                      </a: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6"/>
          <p:cNvSpPr txBox="1"/>
          <p:nvPr>
            <p:ph idx="3" type="body"/>
          </p:nvPr>
        </p:nvSpPr>
        <p:spPr>
          <a:xfrm rot="-5400000">
            <a:off x="-2129937" y="3756974"/>
            <a:ext cx="5712300" cy="636900"/>
          </a:xfrm>
          <a:prstGeom prst="rect">
            <a:avLst/>
          </a:prstGeom>
          <a:noFill/>
          <a:ln>
            <a:noFill/>
          </a:ln>
        </p:spPr>
        <p:txBody>
          <a:bodyPr anchorCtr="0" anchor="ctr" bIns="45700" lIns="45700" spcFirstLastPara="1" rIns="45700" wrap="square" tIns="45700">
            <a:normAutofit/>
          </a:bodyPr>
          <a:lstStyle/>
          <a:p>
            <a:pPr indent="0" lvl="0" marL="0" rtl="0" algn="r">
              <a:lnSpc>
                <a:spcPct val="100000"/>
              </a:lnSpc>
              <a:spcBef>
                <a:spcPts val="0"/>
              </a:spcBef>
              <a:spcAft>
                <a:spcPts val="0"/>
              </a:spcAft>
              <a:buClr>
                <a:schemeClr val="dk2"/>
              </a:buClr>
              <a:buSzPts val="2400"/>
              <a:buFont typeface="DM Sans"/>
              <a:buNone/>
            </a:pPr>
            <a:r>
              <a:rPr lang="en-IN"/>
              <a:t>Sprint Planning</a:t>
            </a:r>
            <a:endParaRPr/>
          </a:p>
        </p:txBody>
      </p:sp>
      <p:sp>
        <p:nvSpPr>
          <p:cNvPr id="163" name="Google Shape;163;p6"/>
          <p:cNvSpPr txBox="1"/>
          <p:nvPr/>
        </p:nvSpPr>
        <p:spPr>
          <a:xfrm>
            <a:off x="23660100" y="12878914"/>
            <a:ext cx="723900" cy="3387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dk1"/>
              </a:buClr>
              <a:buSzPts val="1600"/>
              <a:buFont typeface="DM Sans"/>
              <a:buNone/>
            </a:pPr>
            <a:fld id="{00000000-1234-1234-1234-123412341234}" type="slidenum">
              <a:rPr b="1" i="0" lang="en-IN" sz="1600" u="none" cap="none" strike="noStrike">
                <a:solidFill>
                  <a:schemeClr val="dk1"/>
                </a:solidFill>
                <a:latin typeface="DM Sans"/>
                <a:ea typeface="DM Sans"/>
                <a:cs typeface="DM Sans"/>
                <a:sym typeface="DM Sans"/>
              </a:rPr>
              <a:t>‹#›</a:t>
            </a:fld>
            <a:endParaRPr b="1" i="0" sz="1600" u="none" cap="none" strike="noStrike">
              <a:solidFill>
                <a:schemeClr val="dk1"/>
              </a:solidFill>
              <a:latin typeface="DM Sans"/>
              <a:ea typeface="DM Sans"/>
              <a:cs typeface="DM Sans"/>
              <a:sym typeface="DM Sans"/>
            </a:endParaRPr>
          </a:p>
        </p:txBody>
      </p:sp>
      <p:pic>
        <p:nvPicPr>
          <p:cNvPr descr="D:\U11\Indonesia\sstl_logo.png" id="164" name="Google Shape;164;p6"/>
          <p:cNvPicPr preferRelativeResize="0"/>
          <p:nvPr/>
        </p:nvPicPr>
        <p:blipFill rotWithShape="1">
          <a:blip r:embed="rId3">
            <a:alphaModFix/>
          </a:blip>
          <a:srcRect b="0" l="0" r="0" t="0"/>
          <a:stretch/>
        </p:blipFill>
        <p:spPr>
          <a:xfrm rot="-5400000">
            <a:off x="-312582" y="11519329"/>
            <a:ext cx="2179120" cy="507568"/>
          </a:xfrm>
          <a:prstGeom prst="rect">
            <a:avLst/>
          </a:prstGeom>
          <a:noFill/>
          <a:ln>
            <a:noFill/>
          </a:ln>
        </p:spPr>
      </p:pic>
      <p:pic>
        <p:nvPicPr>
          <p:cNvPr id="165" name="Google Shape;165;p6"/>
          <p:cNvPicPr preferRelativeResize="0"/>
          <p:nvPr/>
        </p:nvPicPr>
        <p:blipFill rotWithShape="1">
          <a:blip r:embed="rId4">
            <a:alphaModFix/>
          </a:blip>
          <a:srcRect b="0" l="0" r="0" t="0"/>
          <a:stretch/>
        </p:blipFill>
        <p:spPr>
          <a:xfrm rot="-5400000">
            <a:off x="-143843" y="9210582"/>
            <a:ext cx="1726984" cy="622222"/>
          </a:xfrm>
          <a:prstGeom prst="rect">
            <a:avLst/>
          </a:prstGeom>
          <a:noFill/>
          <a:ln>
            <a:noFill/>
          </a:ln>
        </p:spPr>
      </p:pic>
      <p:graphicFrame>
        <p:nvGraphicFramePr>
          <p:cNvPr id="166" name="Google Shape;166;p6"/>
          <p:cNvGraphicFramePr/>
          <p:nvPr/>
        </p:nvGraphicFramePr>
        <p:xfrm>
          <a:off x="2398912" y="1898228"/>
          <a:ext cx="3000000" cy="3000000"/>
        </p:xfrm>
        <a:graphic>
          <a:graphicData uri="http://schemas.openxmlformats.org/drawingml/2006/table">
            <a:tbl>
              <a:tblPr>
                <a:noFill/>
                <a:tableStyleId>{B3781E61-53CB-40B8-BF91-134ECB6952E2}</a:tableStyleId>
              </a:tblPr>
              <a:tblGrid>
                <a:gridCol w="1679225"/>
                <a:gridCol w="3652300"/>
                <a:gridCol w="6758850"/>
                <a:gridCol w="6271700"/>
              </a:tblGrid>
              <a:tr h="434225">
                <a:tc>
                  <a:txBody>
                    <a:bodyPr/>
                    <a:lstStyle/>
                    <a:p>
                      <a:pPr indent="0" lvl="0" marL="0" marR="0" rtl="0" algn="ctr">
                        <a:lnSpc>
                          <a:spcPct val="100000"/>
                        </a:lnSpc>
                        <a:spcBef>
                          <a:spcPts val="0"/>
                        </a:spcBef>
                        <a:spcAft>
                          <a:spcPts val="0"/>
                        </a:spcAft>
                        <a:buNone/>
                      </a:pPr>
                      <a:r>
                        <a:rPr b="1" i="0" lang="en-IN" sz="2400" u="none" cap="none" strike="noStrike">
                          <a:solidFill>
                            <a:srgbClr val="000000"/>
                          </a:solidFill>
                          <a:latin typeface="Calibri"/>
                          <a:ea typeface="Calibri"/>
                          <a:cs typeface="Calibri"/>
                          <a:sym typeface="Calibri"/>
                        </a:rPr>
                        <a:t>Sprint #</a:t>
                      </a:r>
                      <a:endParaRPr/>
                    </a:p>
                  </a:txBody>
                  <a:tcPr marT="7625" marB="0" marR="7625" marL="7625"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l">
                        <a:lnSpc>
                          <a:spcPct val="100000"/>
                        </a:lnSpc>
                        <a:spcBef>
                          <a:spcPts val="0"/>
                        </a:spcBef>
                        <a:spcAft>
                          <a:spcPts val="0"/>
                        </a:spcAft>
                        <a:buNone/>
                      </a:pPr>
                      <a:r>
                        <a:rPr b="1" i="0" lang="en-IN" sz="2400" u="none" cap="none" strike="noStrike">
                          <a:solidFill>
                            <a:srgbClr val="000000"/>
                          </a:solidFill>
                          <a:latin typeface="Calibri"/>
                          <a:ea typeface="Calibri"/>
                          <a:cs typeface="Calibri"/>
                          <a:sym typeface="Calibri"/>
                        </a:rPr>
                        <a:t>Module</a:t>
                      </a: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l">
                        <a:lnSpc>
                          <a:spcPct val="100000"/>
                        </a:lnSpc>
                        <a:spcBef>
                          <a:spcPts val="0"/>
                        </a:spcBef>
                        <a:spcAft>
                          <a:spcPts val="0"/>
                        </a:spcAft>
                        <a:buNone/>
                      </a:pPr>
                      <a:r>
                        <a:rPr b="1" i="0" lang="en-IN" sz="2400" u="none" cap="none" strike="noStrike">
                          <a:solidFill>
                            <a:srgbClr val="000000"/>
                          </a:solidFill>
                          <a:latin typeface="Calibri"/>
                          <a:ea typeface="Calibri"/>
                          <a:cs typeface="Calibri"/>
                          <a:sym typeface="Calibri"/>
                        </a:rPr>
                        <a:t>Functional Area / Process</a:t>
                      </a: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l">
                        <a:lnSpc>
                          <a:spcPct val="100000"/>
                        </a:lnSpc>
                        <a:spcBef>
                          <a:spcPts val="0"/>
                        </a:spcBef>
                        <a:spcAft>
                          <a:spcPts val="0"/>
                        </a:spcAft>
                        <a:buNone/>
                      </a:pPr>
                      <a:r>
                        <a:rPr b="1" i="0" lang="en-IN" sz="2400" u="none" cap="none" strike="noStrike">
                          <a:solidFill>
                            <a:srgbClr val="000000"/>
                          </a:solidFill>
                          <a:latin typeface="Calibri"/>
                          <a:ea typeface="Calibri"/>
                          <a:cs typeface="Calibri"/>
                          <a:sym typeface="Calibri"/>
                        </a:rPr>
                        <a:t>Detailed Functionalities / Use Cases</a:t>
                      </a: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r>
              <a:tr h="434225">
                <a:tc rowSpan="21">
                  <a:txBody>
                    <a:bodyPr/>
                    <a:lstStyle/>
                    <a:p>
                      <a:pPr indent="0" lvl="0" marL="0" marR="0" rtl="0" algn="ctr">
                        <a:lnSpc>
                          <a:spcPct val="100000"/>
                        </a:lnSpc>
                        <a:spcBef>
                          <a:spcPts val="0"/>
                        </a:spcBef>
                        <a:spcAft>
                          <a:spcPts val="0"/>
                        </a:spcAft>
                        <a:buNone/>
                      </a:pPr>
                      <a:r>
                        <a:rPr b="1" i="0" lang="en-IN" sz="2400" u="none" cap="none" strike="noStrike">
                          <a:solidFill>
                            <a:srgbClr val="000000"/>
                          </a:solidFill>
                          <a:latin typeface="Calibri"/>
                          <a:ea typeface="Calibri"/>
                          <a:cs typeface="Calibri"/>
                          <a:sym typeface="Calibri"/>
                        </a:rPr>
                        <a:t>Sprint 3</a:t>
                      </a:r>
                      <a:endParaRPr/>
                    </a:p>
                  </a:txBody>
                  <a:tcPr marT="7625" marB="0" marR="7625" marL="7625"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rowSpan="12">
                  <a:txBody>
                    <a:bodyPr/>
                    <a:lstStyle/>
                    <a:p>
                      <a:pPr indent="0" lvl="0" marL="0" marR="0" rtl="0" algn="l">
                        <a:lnSpc>
                          <a:spcPct val="100000"/>
                        </a:lnSpc>
                        <a:spcBef>
                          <a:spcPts val="0"/>
                        </a:spcBef>
                        <a:spcAft>
                          <a:spcPts val="0"/>
                        </a:spcAft>
                        <a:buNone/>
                      </a:pPr>
                      <a:r>
                        <a:rPr b="0" i="0" lang="en-IN" sz="2400" u="none" cap="none" strike="noStrike">
                          <a:solidFill>
                            <a:srgbClr val="000000"/>
                          </a:solidFill>
                          <a:latin typeface="Calibri"/>
                          <a:ea typeface="Calibri"/>
                          <a:cs typeface="Calibri"/>
                          <a:sym typeface="Calibri"/>
                        </a:rPr>
                        <a:t>User Management</a:t>
                      </a:r>
                      <a:endParaRPr/>
                    </a:p>
                  </a:txBody>
                  <a:tcPr marT="7625"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c rowSpan="2">
                  <a:txBody>
                    <a:bodyPr/>
                    <a:lstStyle/>
                    <a:p>
                      <a:pPr indent="0" lvl="0" marL="0" marR="0" rtl="0" algn="l">
                        <a:lnSpc>
                          <a:spcPct val="100000"/>
                        </a:lnSpc>
                        <a:spcBef>
                          <a:spcPts val="0"/>
                        </a:spcBef>
                        <a:spcAft>
                          <a:spcPts val="0"/>
                        </a:spcAft>
                        <a:buNone/>
                      </a:pPr>
                      <a:r>
                        <a:rPr b="0" i="0" lang="en-IN" sz="2400" u="none" cap="none" strike="noStrike">
                          <a:solidFill>
                            <a:srgbClr val="000000"/>
                          </a:solidFill>
                          <a:latin typeface="Calibri"/>
                          <a:ea typeface="Calibri"/>
                          <a:cs typeface="Calibri"/>
                          <a:sym typeface="Calibri"/>
                        </a:rPr>
                        <a:t>Modules &amp; Functions Management</a:t>
                      </a:r>
                      <a:endParaRPr/>
                    </a:p>
                  </a:txBody>
                  <a:tcPr marT="7625"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c>
                  <a:txBody>
                    <a:bodyPr/>
                    <a:lstStyle/>
                    <a:p>
                      <a:pPr indent="0" lvl="0" marL="0" marR="0" rtl="0" algn="l">
                        <a:lnSpc>
                          <a:spcPct val="100000"/>
                        </a:lnSpc>
                        <a:spcBef>
                          <a:spcPts val="0"/>
                        </a:spcBef>
                        <a:spcAft>
                          <a:spcPts val="0"/>
                        </a:spcAft>
                        <a:buNone/>
                      </a:pPr>
                      <a:r>
                        <a:rPr b="0" i="0" lang="en-IN" sz="2400" u="none" cap="none" strike="noStrike">
                          <a:solidFill>
                            <a:srgbClr val="000000"/>
                          </a:solidFill>
                          <a:latin typeface="Calibri"/>
                          <a:ea typeface="Calibri"/>
                          <a:cs typeface="Calibri"/>
                          <a:sym typeface="Calibri"/>
                        </a:rPr>
                        <a:t>View Modules &amp; Module Functions</a:t>
                      </a: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434225">
                <a:tc vMerge="1"/>
                <a:tc vMerge="1"/>
                <a:tc vMerge="1"/>
                <a:tc>
                  <a:txBody>
                    <a:bodyPr/>
                    <a:lstStyle/>
                    <a:p>
                      <a:pPr indent="0" lvl="0" marL="0" marR="0" rtl="0" algn="l">
                        <a:lnSpc>
                          <a:spcPct val="100000"/>
                        </a:lnSpc>
                        <a:spcBef>
                          <a:spcPts val="0"/>
                        </a:spcBef>
                        <a:spcAft>
                          <a:spcPts val="0"/>
                        </a:spcAft>
                        <a:buNone/>
                      </a:pPr>
                      <a:r>
                        <a:rPr b="0" i="0" lang="en-IN" sz="2400" u="none" cap="none" strike="noStrike">
                          <a:solidFill>
                            <a:srgbClr val="000000"/>
                          </a:solidFill>
                          <a:latin typeface="Calibri"/>
                          <a:ea typeface="Calibri"/>
                          <a:cs typeface="Calibri"/>
                          <a:sym typeface="Calibri"/>
                        </a:rPr>
                        <a:t>Disable &amp; Enable Modules</a:t>
                      </a: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434225">
                <a:tc vMerge="1"/>
                <a:tc vMerge="1"/>
                <a:tc rowSpan="3">
                  <a:txBody>
                    <a:bodyPr/>
                    <a:lstStyle/>
                    <a:p>
                      <a:pPr indent="0" lvl="0" marL="0" marR="0" rtl="0" algn="l">
                        <a:lnSpc>
                          <a:spcPct val="100000"/>
                        </a:lnSpc>
                        <a:spcBef>
                          <a:spcPts val="0"/>
                        </a:spcBef>
                        <a:spcAft>
                          <a:spcPts val="0"/>
                        </a:spcAft>
                        <a:buNone/>
                      </a:pPr>
                      <a:r>
                        <a:rPr b="0" i="0" lang="en-IN" sz="2400" u="none" cap="none" strike="noStrike">
                          <a:solidFill>
                            <a:srgbClr val="000000"/>
                          </a:solidFill>
                          <a:latin typeface="Calibri"/>
                          <a:ea typeface="Calibri"/>
                          <a:cs typeface="Calibri"/>
                          <a:sym typeface="Calibri"/>
                        </a:rPr>
                        <a:t>Roles Management</a:t>
                      </a:r>
                      <a:endParaRPr/>
                    </a:p>
                  </a:txBody>
                  <a:tcPr marT="7625"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c>
                  <a:txBody>
                    <a:bodyPr/>
                    <a:lstStyle/>
                    <a:p>
                      <a:pPr indent="0" lvl="0" marL="0" marR="0" rtl="0" algn="l">
                        <a:lnSpc>
                          <a:spcPct val="100000"/>
                        </a:lnSpc>
                        <a:spcBef>
                          <a:spcPts val="0"/>
                        </a:spcBef>
                        <a:spcAft>
                          <a:spcPts val="0"/>
                        </a:spcAft>
                        <a:buNone/>
                      </a:pPr>
                      <a:r>
                        <a:rPr b="0" i="0" lang="en-IN" sz="2400" u="none" cap="none" strike="noStrike">
                          <a:solidFill>
                            <a:srgbClr val="000000"/>
                          </a:solidFill>
                          <a:latin typeface="Calibri"/>
                          <a:ea typeface="Calibri"/>
                          <a:cs typeface="Calibri"/>
                          <a:sym typeface="Calibri"/>
                        </a:rPr>
                        <a:t>Create Roles</a:t>
                      </a: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434225">
                <a:tc vMerge="1"/>
                <a:tc vMerge="1"/>
                <a:tc vMerge="1"/>
                <a:tc>
                  <a:txBody>
                    <a:bodyPr/>
                    <a:lstStyle/>
                    <a:p>
                      <a:pPr indent="0" lvl="0" marL="0" marR="0" rtl="0" algn="l">
                        <a:lnSpc>
                          <a:spcPct val="100000"/>
                        </a:lnSpc>
                        <a:spcBef>
                          <a:spcPts val="0"/>
                        </a:spcBef>
                        <a:spcAft>
                          <a:spcPts val="0"/>
                        </a:spcAft>
                        <a:buNone/>
                      </a:pPr>
                      <a:r>
                        <a:rPr b="0" i="0" lang="en-IN" sz="2400" u="none" cap="none" strike="noStrike">
                          <a:solidFill>
                            <a:srgbClr val="000000"/>
                          </a:solidFill>
                          <a:latin typeface="Calibri"/>
                          <a:ea typeface="Calibri"/>
                          <a:cs typeface="Calibri"/>
                          <a:sym typeface="Calibri"/>
                        </a:rPr>
                        <a:t>View &amp; Edit Roles</a:t>
                      </a: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434225">
                <a:tc vMerge="1"/>
                <a:tc vMerge="1"/>
                <a:tc vMerge="1"/>
                <a:tc>
                  <a:txBody>
                    <a:bodyPr/>
                    <a:lstStyle/>
                    <a:p>
                      <a:pPr indent="0" lvl="0" marL="0" marR="0" rtl="0" algn="l">
                        <a:lnSpc>
                          <a:spcPct val="100000"/>
                        </a:lnSpc>
                        <a:spcBef>
                          <a:spcPts val="0"/>
                        </a:spcBef>
                        <a:spcAft>
                          <a:spcPts val="0"/>
                        </a:spcAft>
                        <a:buNone/>
                      </a:pPr>
                      <a:r>
                        <a:rPr b="0" i="0" lang="en-IN" sz="2400" u="none" cap="none" strike="noStrike">
                          <a:solidFill>
                            <a:srgbClr val="000000"/>
                          </a:solidFill>
                          <a:latin typeface="Calibri"/>
                          <a:ea typeface="Calibri"/>
                          <a:cs typeface="Calibri"/>
                          <a:sym typeface="Calibri"/>
                        </a:rPr>
                        <a:t>Disable &amp; Enable Roles</a:t>
                      </a: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434225">
                <a:tc vMerge="1"/>
                <a:tc vMerge="1"/>
                <a:tc rowSpan="7">
                  <a:txBody>
                    <a:bodyPr/>
                    <a:lstStyle/>
                    <a:p>
                      <a:pPr indent="0" lvl="0" marL="0" marR="0" rtl="0" algn="l">
                        <a:lnSpc>
                          <a:spcPct val="100000"/>
                        </a:lnSpc>
                        <a:spcBef>
                          <a:spcPts val="0"/>
                        </a:spcBef>
                        <a:spcAft>
                          <a:spcPts val="0"/>
                        </a:spcAft>
                        <a:buNone/>
                      </a:pPr>
                      <a:r>
                        <a:rPr b="0" i="0" lang="en-IN" sz="2400" u="none" cap="none" strike="noStrike">
                          <a:solidFill>
                            <a:srgbClr val="000000"/>
                          </a:solidFill>
                          <a:latin typeface="Calibri"/>
                          <a:ea typeface="Calibri"/>
                          <a:cs typeface="Calibri"/>
                          <a:sym typeface="Calibri"/>
                        </a:rPr>
                        <a:t>User Management</a:t>
                      </a:r>
                      <a:endParaRPr/>
                    </a:p>
                  </a:txBody>
                  <a:tcPr marT="7625"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c>
                  <a:txBody>
                    <a:bodyPr/>
                    <a:lstStyle/>
                    <a:p>
                      <a:pPr indent="0" lvl="0" marL="0" marR="0" rtl="0" algn="l">
                        <a:lnSpc>
                          <a:spcPct val="100000"/>
                        </a:lnSpc>
                        <a:spcBef>
                          <a:spcPts val="0"/>
                        </a:spcBef>
                        <a:spcAft>
                          <a:spcPts val="0"/>
                        </a:spcAft>
                        <a:buNone/>
                      </a:pPr>
                      <a:r>
                        <a:rPr b="0" i="0" lang="en-IN" sz="2400" u="none" cap="none" strike="noStrike">
                          <a:solidFill>
                            <a:srgbClr val="000000"/>
                          </a:solidFill>
                          <a:latin typeface="Calibri"/>
                          <a:ea typeface="Calibri"/>
                          <a:cs typeface="Calibri"/>
                          <a:sym typeface="Calibri"/>
                        </a:rPr>
                        <a:t>Create User &amp; User Self Onboarding</a:t>
                      </a: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434225">
                <a:tc vMerge="1"/>
                <a:tc vMerge="1"/>
                <a:tc vMerge="1"/>
                <a:tc>
                  <a:txBody>
                    <a:bodyPr/>
                    <a:lstStyle/>
                    <a:p>
                      <a:pPr indent="0" lvl="0" marL="0" marR="0" rtl="0" algn="l">
                        <a:lnSpc>
                          <a:spcPct val="100000"/>
                        </a:lnSpc>
                        <a:spcBef>
                          <a:spcPts val="0"/>
                        </a:spcBef>
                        <a:spcAft>
                          <a:spcPts val="0"/>
                        </a:spcAft>
                        <a:buNone/>
                      </a:pPr>
                      <a:r>
                        <a:rPr b="0" i="0" lang="en-IN" sz="2400" u="none" cap="none" strike="noStrike">
                          <a:solidFill>
                            <a:srgbClr val="000000"/>
                          </a:solidFill>
                          <a:latin typeface="Calibri"/>
                          <a:ea typeface="Calibri"/>
                          <a:cs typeface="Calibri"/>
                          <a:sym typeface="Calibri"/>
                        </a:rPr>
                        <a:t>View &amp; Modify Users</a:t>
                      </a: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434225">
                <a:tc vMerge="1"/>
                <a:tc vMerge="1"/>
                <a:tc vMerge="1"/>
                <a:tc>
                  <a:txBody>
                    <a:bodyPr/>
                    <a:lstStyle/>
                    <a:p>
                      <a:pPr indent="0" lvl="0" marL="0" marR="0" rtl="0" algn="l">
                        <a:lnSpc>
                          <a:spcPct val="100000"/>
                        </a:lnSpc>
                        <a:spcBef>
                          <a:spcPts val="0"/>
                        </a:spcBef>
                        <a:spcAft>
                          <a:spcPts val="0"/>
                        </a:spcAft>
                        <a:buNone/>
                      </a:pPr>
                      <a:r>
                        <a:rPr b="0" i="0" lang="en-IN" sz="2400" u="none" cap="none" strike="noStrike">
                          <a:solidFill>
                            <a:srgbClr val="000000"/>
                          </a:solidFill>
                          <a:latin typeface="Calibri"/>
                          <a:ea typeface="Calibri"/>
                          <a:cs typeface="Calibri"/>
                          <a:sym typeface="Calibri"/>
                        </a:rPr>
                        <a:t>Suspend User</a:t>
                      </a: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434225">
                <a:tc vMerge="1"/>
                <a:tc vMerge="1"/>
                <a:tc vMerge="1"/>
                <a:tc>
                  <a:txBody>
                    <a:bodyPr/>
                    <a:lstStyle/>
                    <a:p>
                      <a:pPr indent="0" lvl="0" marL="0" marR="0" rtl="0" algn="l">
                        <a:lnSpc>
                          <a:spcPct val="100000"/>
                        </a:lnSpc>
                        <a:spcBef>
                          <a:spcPts val="0"/>
                        </a:spcBef>
                        <a:spcAft>
                          <a:spcPts val="0"/>
                        </a:spcAft>
                        <a:buNone/>
                      </a:pPr>
                      <a:r>
                        <a:rPr b="0" i="0" lang="en-IN" sz="2400" u="none" cap="none" strike="noStrike">
                          <a:solidFill>
                            <a:srgbClr val="000000"/>
                          </a:solidFill>
                          <a:latin typeface="Calibri"/>
                          <a:ea typeface="Calibri"/>
                          <a:cs typeface="Calibri"/>
                          <a:sym typeface="Calibri"/>
                        </a:rPr>
                        <a:t>Reactivate User</a:t>
                      </a: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434225">
                <a:tc vMerge="1"/>
                <a:tc vMerge="1"/>
                <a:tc vMerge="1"/>
                <a:tc>
                  <a:txBody>
                    <a:bodyPr/>
                    <a:lstStyle/>
                    <a:p>
                      <a:pPr indent="0" lvl="0" marL="0" marR="0" rtl="0" algn="l">
                        <a:lnSpc>
                          <a:spcPct val="100000"/>
                        </a:lnSpc>
                        <a:spcBef>
                          <a:spcPts val="0"/>
                        </a:spcBef>
                        <a:spcAft>
                          <a:spcPts val="0"/>
                        </a:spcAft>
                        <a:buNone/>
                      </a:pPr>
                      <a:r>
                        <a:rPr b="0" i="0" lang="en-IN" sz="2400" u="none" cap="none" strike="noStrike">
                          <a:solidFill>
                            <a:srgbClr val="000000"/>
                          </a:solidFill>
                          <a:latin typeface="Calibri"/>
                          <a:ea typeface="Calibri"/>
                          <a:cs typeface="Calibri"/>
                          <a:sym typeface="Calibri"/>
                        </a:rPr>
                        <a:t>Delete User</a:t>
                      </a: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434225">
                <a:tc vMerge="1"/>
                <a:tc vMerge="1"/>
                <a:tc vMerge="1"/>
                <a:tc>
                  <a:txBody>
                    <a:bodyPr/>
                    <a:lstStyle/>
                    <a:p>
                      <a:pPr indent="0" lvl="0" marL="0" marR="0" rtl="0" algn="l">
                        <a:lnSpc>
                          <a:spcPct val="100000"/>
                        </a:lnSpc>
                        <a:spcBef>
                          <a:spcPts val="0"/>
                        </a:spcBef>
                        <a:spcAft>
                          <a:spcPts val="0"/>
                        </a:spcAft>
                        <a:buNone/>
                      </a:pPr>
                      <a:r>
                        <a:rPr b="0" i="0" lang="en-IN" sz="2400" u="none" cap="none" strike="noStrike">
                          <a:solidFill>
                            <a:srgbClr val="000000"/>
                          </a:solidFill>
                          <a:latin typeface="Calibri"/>
                          <a:ea typeface="Calibri"/>
                          <a:cs typeface="Calibri"/>
                          <a:sym typeface="Calibri"/>
                        </a:rPr>
                        <a:t>Password Reset</a:t>
                      </a: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434225">
                <a:tc vMerge="1"/>
                <a:tc vMerge="1"/>
                <a:tc vMerge="1"/>
                <a:tc>
                  <a:txBody>
                    <a:bodyPr/>
                    <a:lstStyle/>
                    <a:p>
                      <a:pPr indent="0" lvl="0" marL="0" marR="0" rtl="0" algn="l">
                        <a:lnSpc>
                          <a:spcPct val="100000"/>
                        </a:lnSpc>
                        <a:spcBef>
                          <a:spcPts val="0"/>
                        </a:spcBef>
                        <a:spcAft>
                          <a:spcPts val="0"/>
                        </a:spcAft>
                        <a:buNone/>
                      </a:pPr>
                      <a:r>
                        <a:rPr b="0" i="0" lang="en-IN" sz="2400" u="none" cap="none" strike="noStrike">
                          <a:solidFill>
                            <a:srgbClr val="000000"/>
                          </a:solidFill>
                          <a:latin typeface="Calibri"/>
                          <a:ea typeface="Calibri"/>
                          <a:cs typeface="Calibri"/>
                          <a:sym typeface="Calibri"/>
                        </a:rPr>
                        <a:t>Password Policy</a:t>
                      </a: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434225">
                <a:tc vMerge="1"/>
                <a:tc rowSpan="3">
                  <a:txBody>
                    <a:bodyPr/>
                    <a:lstStyle/>
                    <a:p>
                      <a:pPr indent="0" lvl="0" marL="0" marR="0" rtl="0" algn="l">
                        <a:lnSpc>
                          <a:spcPct val="100000"/>
                        </a:lnSpc>
                        <a:spcBef>
                          <a:spcPts val="0"/>
                        </a:spcBef>
                        <a:spcAft>
                          <a:spcPts val="0"/>
                        </a:spcAft>
                        <a:buNone/>
                      </a:pPr>
                      <a:r>
                        <a:rPr b="0" i="0" lang="en-IN" sz="2400" u="none" cap="none" strike="noStrike">
                          <a:solidFill>
                            <a:srgbClr val="000000"/>
                          </a:solidFill>
                          <a:latin typeface="Calibri"/>
                          <a:ea typeface="Calibri"/>
                          <a:cs typeface="Calibri"/>
                          <a:sym typeface="Calibri"/>
                        </a:rPr>
                        <a:t>ATS Web Portal</a:t>
                      </a:r>
                      <a:endParaRPr/>
                    </a:p>
                  </a:txBody>
                  <a:tcPr marT="7625"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c rowSpan="3">
                  <a:txBody>
                    <a:bodyPr/>
                    <a:lstStyle/>
                    <a:p>
                      <a:pPr indent="0" lvl="0" marL="0" marR="0" rtl="0" algn="l">
                        <a:lnSpc>
                          <a:spcPct val="100000"/>
                        </a:lnSpc>
                        <a:spcBef>
                          <a:spcPts val="0"/>
                        </a:spcBef>
                        <a:spcAft>
                          <a:spcPts val="0"/>
                        </a:spcAft>
                        <a:buNone/>
                      </a:pPr>
                      <a:r>
                        <a:rPr b="0" i="0" lang="en-IN" sz="2400" u="none" cap="none" strike="noStrike">
                          <a:solidFill>
                            <a:srgbClr val="000000"/>
                          </a:solidFill>
                          <a:latin typeface="Calibri"/>
                          <a:ea typeface="Calibri"/>
                          <a:cs typeface="Calibri"/>
                          <a:sym typeface="Calibri"/>
                        </a:rPr>
                        <a:t>User Authentication</a:t>
                      </a:r>
                      <a:endParaRPr/>
                    </a:p>
                  </a:txBody>
                  <a:tcPr marT="7625"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c>
                  <a:txBody>
                    <a:bodyPr/>
                    <a:lstStyle/>
                    <a:p>
                      <a:pPr indent="0" lvl="0" marL="0" marR="0" rtl="0" algn="l">
                        <a:lnSpc>
                          <a:spcPct val="100000"/>
                        </a:lnSpc>
                        <a:spcBef>
                          <a:spcPts val="0"/>
                        </a:spcBef>
                        <a:spcAft>
                          <a:spcPts val="0"/>
                        </a:spcAft>
                        <a:buNone/>
                      </a:pPr>
                      <a:r>
                        <a:rPr b="0" i="0" lang="en-IN" sz="2400" u="none" cap="none" strike="noStrike">
                          <a:solidFill>
                            <a:srgbClr val="000000"/>
                          </a:solidFill>
                          <a:latin typeface="Calibri"/>
                          <a:ea typeface="Calibri"/>
                          <a:cs typeface="Calibri"/>
                          <a:sym typeface="Calibri"/>
                        </a:rPr>
                        <a:t>Login</a:t>
                      </a: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434225">
                <a:tc vMerge="1"/>
                <a:tc vMerge="1"/>
                <a:tc vMerge="1"/>
                <a:tc>
                  <a:txBody>
                    <a:bodyPr/>
                    <a:lstStyle/>
                    <a:p>
                      <a:pPr indent="0" lvl="0" marL="0" marR="0" rtl="0" algn="l">
                        <a:lnSpc>
                          <a:spcPct val="100000"/>
                        </a:lnSpc>
                        <a:spcBef>
                          <a:spcPts val="0"/>
                        </a:spcBef>
                        <a:spcAft>
                          <a:spcPts val="0"/>
                        </a:spcAft>
                        <a:buNone/>
                      </a:pPr>
                      <a:r>
                        <a:rPr b="0" i="0" lang="en-IN" sz="2400" u="none" cap="none" strike="noStrike">
                          <a:solidFill>
                            <a:srgbClr val="000000"/>
                          </a:solidFill>
                          <a:latin typeface="Calibri"/>
                          <a:ea typeface="Calibri"/>
                          <a:cs typeface="Calibri"/>
                          <a:sym typeface="Calibri"/>
                        </a:rPr>
                        <a:t>Forgot Password</a:t>
                      </a: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434225">
                <a:tc vMerge="1"/>
                <a:tc vMerge="1"/>
                <a:tc vMerge="1"/>
                <a:tc>
                  <a:txBody>
                    <a:bodyPr/>
                    <a:lstStyle/>
                    <a:p>
                      <a:pPr indent="0" lvl="0" marL="0" marR="0" rtl="0" algn="l">
                        <a:lnSpc>
                          <a:spcPct val="100000"/>
                        </a:lnSpc>
                        <a:spcBef>
                          <a:spcPts val="0"/>
                        </a:spcBef>
                        <a:spcAft>
                          <a:spcPts val="0"/>
                        </a:spcAft>
                        <a:buNone/>
                      </a:pPr>
                      <a:r>
                        <a:rPr b="0" i="0" lang="en-IN" sz="2400" u="none" cap="none" strike="noStrike">
                          <a:solidFill>
                            <a:srgbClr val="000000"/>
                          </a:solidFill>
                          <a:latin typeface="Calibri"/>
                          <a:ea typeface="Calibri"/>
                          <a:cs typeface="Calibri"/>
                          <a:sym typeface="Calibri"/>
                        </a:rPr>
                        <a:t>Change Password</a:t>
                      </a: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434225">
                <a:tc vMerge="1"/>
                <a:tc rowSpan="6">
                  <a:txBody>
                    <a:bodyPr/>
                    <a:lstStyle/>
                    <a:p>
                      <a:pPr indent="0" lvl="0" marL="0" marR="0" rtl="0" algn="l">
                        <a:lnSpc>
                          <a:spcPct val="100000"/>
                        </a:lnSpc>
                        <a:spcBef>
                          <a:spcPts val="0"/>
                        </a:spcBef>
                        <a:spcAft>
                          <a:spcPts val="0"/>
                        </a:spcAft>
                        <a:buNone/>
                      </a:pPr>
                      <a:r>
                        <a:rPr b="0" i="0" lang="en-IN" sz="2400" u="none" cap="none" strike="noStrike">
                          <a:solidFill>
                            <a:srgbClr val="000000"/>
                          </a:solidFill>
                          <a:latin typeface="Calibri"/>
                          <a:ea typeface="Calibri"/>
                          <a:cs typeface="Calibri"/>
                          <a:sym typeface="Calibri"/>
                        </a:rPr>
                        <a:t>ATS Web Portal</a:t>
                      </a:r>
                      <a:endParaRPr/>
                    </a:p>
                  </a:txBody>
                  <a:tcPr marT="7625"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4C6E7"/>
                    </a:solidFill>
                  </a:tcPr>
                </a:tc>
                <a:tc rowSpan="6">
                  <a:txBody>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Configuration Management</a:t>
                      </a:r>
                      <a:endParaRPr/>
                    </a:p>
                  </a:txBody>
                  <a:tcPr marT="7625" marB="0" marR="7625" marL="76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solidFill>
                      <a:srgbClr val="B4C6E7"/>
                    </a:solidFill>
                  </a:tcPr>
                </a:tc>
                <a:tc>
                  <a:txBody>
                    <a:bodyPr/>
                    <a:lstStyle/>
                    <a:p>
                      <a:pPr indent="0" lvl="0" marL="0" marR="0" rtl="0" algn="l">
                        <a:lnSpc>
                          <a:spcPct val="100000"/>
                        </a:lnSpc>
                        <a:spcBef>
                          <a:spcPts val="0"/>
                        </a:spcBef>
                        <a:spcAft>
                          <a:spcPts val="0"/>
                        </a:spcAft>
                        <a:buNone/>
                      </a:pPr>
                      <a:r>
                        <a:rPr b="0" i="0" lang="en-IN" sz="2400" u="none" cap="none" strike="noStrike">
                          <a:solidFill>
                            <a:srgbClr val="000000"/>
                          </a:solidFill>
                          <a:latin typeface="Calibri"/>
                          <a:ea typeface="Calibri"/>
                          <a:cs typeface="Calibri"/>
                          <a:sym typeface="Calibri"/>
                        </a:rPr>
                        <a:t>Asset Type Configuration</a:t>
                      </a: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434225">
                <a:tc vMerge="1"/>
                <a:tc vMerge="1"/>
                <a:tc vMerge="1"/>
                <a:tc>
                  <a:txBody>
                    <a:bodyPr/>
                    <a:lstStyle/>
                    <a:p>
                      <a:pPr indent="0" lvl="0" marL="0" marR="0" rtl="0" algn="l">
                        <a:lnSpc>
                          <a:spcPct val="100000"/>
                        </a:lnSpc>
                        <a:spcBef>
                          <a:spcPts val="0"/>
                        </a:spcBef>
                        <a:spcAft>
                          <a:spcPts val="0"/>
                        </a:spcAft>
                        <a:buNone/>
                      </a:pPr>
                      <a:r>
                        <a:rPr b="0" i="0" lang="en-IN" sz="2400" u="none" cap="none" strike="noStrike">
                          <a:solidFill>
                            <a:srgbClr val="000000"/>
                          </a:solidFill>
                          <a:latin typeface="Calibri"/>
                          <a:ea typeface="Calibri"/>
                          <a:cs typeface="Calibri"/>
                          <a:sym typeface="Calibri"/>
                        </a:rPr>
                        <a:t>Dynamic Asset Attribute Configuration</a:t>
                      </a:r>
                      <a:endParaRPr/>
                    </a:p>
                  </a:txBody>
                  <a:tcPr marT="7625" marB="0" marR="7625" marL="7625" anchor="b">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434225">
                <a:tc vMerge="1"/>
                <a:tc vMerge="1"/>
                <a:tc vMerge="1"/>
                <a:tc>
                  <a:txBody>
                    <a:bodyPr/>
                    <a:lstStyle/>
                    <a:p>
                      <a:pPr indent="0" lvl="0" marL="0" marR="0" rtl="0" algn="l">
                        <a:lnSpc>
                          <a:spcPct val="100000"/>
                        </a:lnSpc>
                        <a:spcBef>
                          <a:spcPts val="0"/>
                        </a:spcBef>
                        <a:spcAft>
                          <a:spcPts val="0"/>
                        </a:spcAft>
                        <a:buNone/>
                      </a:pPr>
                      <a:r>
                        <a:rPr b="0" i="0" lang="en-IN" sz="2400" u="none" cap="none" strike="noStrike">
                          <a:solidFill>
                            <a:srgbClr val="000000"/>
                          </a:solidFill>
                          <a:latin typeface="Calibri"/>
                          <a:ea typeface="Calibri"/>
                          <a:cs typeface="Calibri"/>
                          <a:sym typeface="Calibri"/>
                        </a:rPr>
                        <a:t>Site/Location Type Configuration</a:t>
                      </a: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434225">
                <a:tc vMerge="1"/>
                <a:tc vMerge="1"/>
                <a:tc vMerge="1"/>
                <a:tc>
                  <a:txBody>
                    <a:bodyPr/>
                    <a:lstStyle/>
                    <a:p>
                      <a:pPr indent="0" lvl="0" marL="0" marR="0" rtl="0" algn="l">
                        <a:lnSpc>
                          <a:spcPct val="100000"/>
                        </a:lnSpc>
                        <a:spcBef>
                          <a:spcPts val="0"/>
                        </a:spcBef>
                        <a:spcAft>
                          <a:spcPts val="0"/>
                        </a:spcAft>
                        <a:buNone/>
                      </a:pPr>
                      <a:r>
                        <a:rPr b="0" i="0" lang="en-IN" sz="2400" u="none" cap="none" strike="noStrike">
                          <a:solidFill>
                            <a:srgbClr val="000000"/>
                          </a:solidFill>
                          <a:latin typeface="Calibri"/>
                          <a:ea typeface="Calibri"/>
                          <a:cs typeface="Calibri"/>
                          <a:sym typeface="Calibri"/>
                        </a:rPr>
                        <a:t>Dynamic Site/Location Attribute Configuration</a:t>
                      </a: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434225">
                <a:tc vMerge="1"/>
                <a:tc vMerge="1"/>
                <a:tc vMerge="1"/>
                <a:tc>
                  <a:txBody>
                    <a:bodyPr/>
                    <a:lstStyle/>
                    <a:p>
                      <a:pPr indent="0" lvl="0" marL="0" marR="0" rtl="0" algn="l">
                        <a:lnSpc>
                          <a:spcPct val="100000"/>
                        </a:lnSpc>
                        <a:spcBef>
                          <a:spcPts val="0"/>
                        </a:spcBef>
                        <a:spcAft>
                          <a:spcPts val="0"/>
                        </a:spcAft>
                        <a:buNone/>
                      </a:pPr>
                      <a:r>
                        <a:rPr b="0" i="0" lang="en-IN" sz="2400" u="none" cap="none" strike="noStrike">
                          <a:solidFill>
                            <a:srgbClr val="000000"/>
                          </a:solidFill>
                          <a:latin typeface="Calibri"/>
                          <a:ea typeface="Calibri"/>
                          <a:cs typeface="Calibri"/>
                          <a:sym typeface="Calibri"/>
                        </a:rPr>
                        <a:t>Reason and Sub-reason Configuration</a:t>
                      </a: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521400">
                <a:tc vMerge="1"/>
                <a:tc vMerge="1"/>
                <a:tc vMerge="1"/>
                <a:tc>
                  <a:txBody>
                    <a:bodyPr/>
                    <a:lstStyle/>
                    <a:p>
                      <a:pPr indent="0" lvl="0" marL="0" marR="0" rtl="0" algn="l">
                        <a:lnSpc>
                          <a:spcPct val="100000"/>
                        </a:lnSpc>
                        <a:spcBef>
                          <a:spcPts val="0"/>
                        </a:spcBef>
                        <a:spcAft>
                          <a:spcPts val="0"/>
                        </a:spcAft>
                        <a:buNone/>
                      </a:pPr>
                      <a:r>
                        <a:rPr b="0" i="0" lang="en-IN" sz="2400" u="none" cap="none" strike="noStrike">
                          <a:solidFill>
                            <a:srgbClr val="000000"/>
                          </a:solidFill>
                          <a:latin typeface="Calibri"/>
                          <a:ea typeface="Calibri"/>
                          <a:cs typeface="Calibri"/>
                          <a:sym typeface="Calibri"/>
                        </a:rPr>
                        <a:t>Technician and Supervisor Mapping</a:t>
                      </a: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4C6E7"/>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7"/>
          <p:cNvSpPr txBox="1"/>
          <p:nvPr>
            <p:ph idx="3" type="body"/>
          </p:nvPr>
        </p:nvSpPr>
        <p:spPr>
          <a:xfrm rot="-5400000">
            <a:off x="-2129937" y="3756974"/>
            <a:ext cx="5712300" cy="636900"/>
          </a:xfrm>
          <a:prstGeom prst="rect">
            <a:avLst/>
          </a:prstGeom>
          <a:noFill/>
          <a:ln>
            <a:noFill/>
          </a:ln>
        </p:spPr>
        <p:txBody>
          <a:bodyPr anchorCtr="0" anchor="ctr" bIns="45700" lIns="45700" spcFirstLastPara="1" rIns="45700" wrap="square" tIns="45700">
            <a:normAutofit/>
          </a:bodyPr>
          <a:lstStyle/>
          <a:p>
            <a:pPr indent="0" lvl="0" marL="0" rtl="0" algn="r">
              <a:lnSpc>
                <a:spcPct val="100000"/>
              </a:lnSpc>
              <a:spcBef>
                <a:spcPts val="0"/>
              </a:spcBef>
              <a:spcAft>
                <a:spcPts val="0"/>
              </a:spcAft>
              <a:buClr>
                <a:schemeClr val="dk2"/>
              </a:buClr>
              <a:buSzPts val="2400"/>
              <a:buFont typeface="DM Sans"/>
              <a:buNone/>
            </a:pPr>
            <a:r>
              <a:rPr lang="en-IN"/>
              <a:t>DEVELOPMENT CONSIDERATION</a:t>
            </a:r>
            <a:endParaRPr/>
          </a:p>
        </p:txBody>
      </p:sp>
      <p:sp>
        <p:nvSpPr>
          <p:cNvPr id="172" name="Google Shape;172;p7"/>
          <p:cNvSpPr txBox="1"/>
          <p:nvPr/>
        </p:nvSpPr>
        <p:spPr>
          <a:xfrm>
            <a:off x="23660100" y="12878914"/>
            <a:ext cx="723900" cy="3387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dk1"/>
              </a:buClr>
              <a:buSzPts val="1600"/>
              <a:buFont typeface="DM Sans"/>
              <a:buNone/>
            </a:pPr>
            <a:fld id="{00000000-1234-1234-1234-123412341234}" type="slidenum">
              <a:rPr b="1" i="0" lang="en-IN" sz="1600" u="none" cap="none" strike="noStrike">
                <a:solidFill>
                  <a:schemeClr val="dk1"/>
                </a:solidFill>
                <a:latin typeface="DM Sans"/>
                <a:ea typeface="DM Sans"/>
                <a:cs typeface="DM Sans"/>
                <a:sym typeface="DM Sans"/>
              </a:rPr>
              <a:t>‹#›</a:t>
            </a:fld>
            <a:endParaRPr b="1" i="0" sz="1600" u="none" cap="none" strike="noStrike">
              <a:solidFill>
                <a:schemeClr val="dk1"/>
              </a:solidFill>
              <a:latin typeface="DM Sans"/>
              <a:ea typeface="DM Sans"/>
              <a:cs typeface="DM Sans"/>
              <a:sym typeface="DM Sans"/>
            </a:endParaRPr>
          </a:p>
        </p:txBody>
      </p:sp>
      <p:sp>
        <p:nvSpPr>
          <p:cNvPr id="173" name="Google Shape;173;p7"/>
          <p:cNvSpPr txBox="1"/>
          <p:nvPr>
            <p:ph type="title"/>
          </p:nvPr>
        </p:nvSpPr>
        <p:spPr>
          <a:xfrm>
            <a:off x="2290522" y="245925"/>
            <a:ext cx="20886900" cy="1433100"/>
          </a:xfrm>
          <a:prstGeom prst="rect">
            <a:avLst/>
          </a:prstGeom>
          <a:noFill/>
          <a:ln>
            <a:noFill/>
          </a:ln>
        </p:spPr>
        <p:txBody>
          <a:bodyPr anchorCtr="0" anchor="b" bIns="45700" lIns="91425" spcFirstLastPara="1" rIns="91425" wrap="square" tIns="45700">
            <a:normAutofit/>
          </a:bodyPr>
          <a:lstStyle/>
          <a:p>
            <a:pPr indent="0" lvl="0" marL="0" rtl="0" algn="l">
              <a:lnSpc>
                <a:spcPct val="80000"/>
              </a:lnSpc>
              <a:spcBef>
                <a:spcPts val="0"/>
              </a:spcBef>
              <a:spcAft>
                <a:spcPts val="0"/>
              </a:spcAft>
              <a:buSzPts val="1800"/>
              <a:buNone/>
            </a:pPr>
            <a:r>
              <a:rPr lang="en-IN" sz="7200"/>
              <a:t>Points confirmed in review meeting</a:t>
            </a:r>
            <a:endParaRPr sz="7200"/>
          </a:p>
        </p:txBody>
      </p:sp>
      <p:sp>
        <p:nvSpPr>
          <p:cNvPr id="174" name="Google Shape;174;p7"/>
          <p:cNvSpPr/>
          <p:nvPr/>
        </p:nvSpPr>
        <p:spPr>
          <a:xfrm>
            <a:off x="1894856" y="1529408"/>
            <a:ext cx="21965950" cy="7128793"/>
          </a:xfrm>
          <a:prstGeom prst="rect">
            <a:avLst/>
          </a:prstGeom>
          <a:solidFill>
            <a:schemeClr val="lt2"/>
          </a:solidFill>
          <a:ln>
            <a:noFill/>
          </a:ln>
        </p:spPr>
        <p:txBody>
          <a:bodyPr anchorCtr="0" anchor="ctr" bIns="46800" lIns="90000" spcFirstLastPara="1" rIns="90000" wrap="square" tIns="46800">
            <a:noAutofit/>
          </a:bodyPr>
          <a:lstStyle/>
          <a:p>
            <a:pPr indent="-490538" lvl="5" marL="666750" marR="0" rtl="0" algn="l">
              <a:lnSpc>
                <a:spcPct val="100000"/>
              </a:lnSpc>
              <a:spcBef>
                <a:spcPts val="0"/>
              </a:spcBef>
              <a:spcAft>
                <a:spcPts val="0"/>
              </a:spcAft>
              <a:buNone/>
            </a:pPr>
            <a:r>
              <a:rPr b="1" i="0" lang="en-IN" sz="3600" u="sng" cap="none" strike="noStrike">
                <a:solidFill>
                  <a:srgbClr val="7030A0"/>
                </a:solidFill>
                <a:latin typeface="DM Sans"/>
                <a:ea typeface="DM Sans"/>
                <a:cs typeface="DM Sans"/>
                <a:sym typeface="DM Sans"/>
              </a:rPr>
              <a:t>Points discussed in Review Meetings(to be considered for development)</a:t>
            </a:r>
            <a:r>
              <a:rPr b="1" i="0" lang="en-IN" sz="3600" u="none" cap="none" strike="noStrike">
                <a:solidFill>
                  <a:srgbClr val="7030A0"/>
                </a:solidFill>
                <a:latin typeface="DM Sans"/>
                <a:ea typeface="DM Sans"/>
                <a:cs typeface="DM Sans"/>
                <a:sym typeface="DM Sans"/>
              </a:rPr>
              <a:t>:</a:t>
            </a:r>
            <a:endParaRPr/>
          </a:p>
          <a:p>
            <a:pPr indent="-490538" lvl="5" marL="666750" marR="0" rtl="0" algn="l">
              <a:lnSpc>
                <a:spcPct val="100000"/>
              </a:lnSpc>
              <a:spcBef>
                <a:spcPts val="0"/>
              </a:spcBef>
              <a:spcAft>
                <a:spcPts val="0"/>
              </a:spcAft>
              <a:buClr>
                <a:srgbClr val="000000"/>
              </a:buClr>
              <a:buSzPts val="2800"/>
              <a:buFont typeface="Arial"/>
              <a:buChar char="-"/>
            </a:pPr>
            <a:r>
              <a:rPr b="0" i="0" lang="en-IN" sz="2800" u="none" cap="none" strike="noStrike">
                <a:solidFill>
                  <a:srgbClr val="002060"/>
                </a:solidFill>
                <a:latin typeface="DM Sans"/>
                <a:ea typeface="DM Sans"/>
                <a:cs typeface="DM Sans"/>
                <a:sym typeface="DM Sans"/>
              </a:rPr>
              <a:t>Batch Process approval feature needs to be done by integrating with Process Maker. All these approval activities would be carried out individually (not in bulk) one at a time using Process Maker.</a:t>
            </a:r>
            <a:endParaRPr/>
          </a:p>
          <a:p>
            <a:pPr indent="-490538" lvl="5" marL="666750" marR="0" rtl="0" algn="l">
              <a:lnSpc>
                <a:spcPct val="100000"/>
              </a:lnSpc>
              <a:spcBef>
                <a:spcPts val="0"/>
              </a:spcBef>
              <a:spcAft>
                <a:spcPts val="0"/>
              </a:spcAft>
              <a:buClr>
                <a:srgbClr val="000000"/>
              </a:buClr>
              <a:buSzPts val="2800"/>
              <a:buFont typeface="Arial"/>
              <a:buChar char="-"/>
            </a:pPr>
            <a:r>
              <a:rPr b="0" i="0" lang="en-IN" sz="2800" u="none" cap="none" strike="noStrike">
                <a:solidFill>
                  <a:srgbClr val="002060"/>
                </a:solidFill>
                <a:latin typeface="DM Sans"/>
                <a:ea typeface="DM Sans"/>
                <a:cs typeface="DM Sans"/>
                <a:sym typeface="DM Sans"/>
              </a:rPr>
              <a:t>For Asset Addition, STN and SRN asset data must be present in SATS database.</a:t>
            </a:r>
            <a:endParaRPr/>
          </a:p>
          <a:p>
            <a:pPr indent="-490538" lvl="5" marL="666750" marR="0" rtl="0" algn="l">
              <a:lnSpc>
                <a:spcPct val="100000"/>
              </a:lnSpc>
              <a:spcBef>
                <a:spcPts val="0"/>
              </a:spcBef>
              <a:spcAft>
                <a:spcPts val="0"/>
              </a:spcAft>
              <a:buClr>
                <a:srgbClr val="000000"/>
              </a:buClr>
              <a:buSzPts val="2800"/>
              <a:buFont typeface="Arial"/>
              <a:buChar char="-"/>
            </a:pPr>
            <a:r>
              <a:rPr b="0" i="0" lang="en-IN" sz="2800" u="none" cap="none" strike="noStrike">
                <a:solidFill>
                  <a:srgbClr val="002060"/>
                </a:solidFill>
                <a:latin typeface="DM Sans"/>
                <a:ea typeface="DM Sans"/>
                <a:cs typeface="DM Sans"/>
                <a:sym typeface="DM Sans"/>
              </a:rPr>
              <a:t>Site Technician Master screen is not required. These data would be maintained in a backend table manually.</a:t>
            </a:r>
            <a:endParaRPr/>
          </a:p>
          <a:p>
            <a:pPr indent="-490538" lvl="5" marL="666750" marR="0" rtl="0" algn="l">
              <a:lnSpc>
                <a:spcPct val="100000"/>
              </a:lnSpc>
              <a:spcBef>
                <a:spcPts val="0"/>
              </a:spcBef>
              <a:spcAft>
                <a:spcPts val="0"/>
              </a:spcAft>
              <a:buClr>
                <a:srgbClr val="000000"/>
              </a:buClr>
              <a:buSzPts val="2800"/>
              <a:buFont typeface="Arial"/>
              <a:buChar char="-"/>
            </a:pPr>
            <a:r>
              <a:rPr b="0" i="0" lang="en-IN" sz="2800" u="none" cap="none" strike="noStrike">
                <a:solidFill>
                  <a:srgbClr val="002060"/>
                </a:solidFill>
                <a:latin typeface="DM Sans"/>
                <a:ea typeface="DM Sans"/>
                <a:cs typeface="DM Sans"/>
                <a:sym typeface="DM Sans"/>
              </a:rPr>
              <a:t>There won’t be any update/modification feature in SATS Web Portal.</a:t>
            </a:r>
            <a:endParaRPr/>
          </a:p>
          <a:p>
            <a:pPr indent="-490538" lvl="5" marL="666750" marR="0" rtl="0" algn="l">
              <a:lnSpc>
                <a:spcPct val="100000"/>
              </a:lnSpc>
              <a:spcBef>
                <a:spcPts val="0"/>
              </a:spcBef>
              <a:spcAft>
                <a:spcPts val="0"/>
              </a:spcAft>
              <a:buClr>
                <a:srgbClr val="000000"/>
              </a:buClr>
              <a:buSzPts val="2800"/>
              <a:buFont typeface="Arial"/>
              <a:buChar char="-"/>
            </a:pPr>
            <a:r>
              <a:rPr b="0" i="0" lang="en-IN" sz="2800" u="none" cap="none" strike="noStrike">
                <a:solidFill>
                  <a:srgbClr val="002060"/>
                </a:solidFill>
                <a:latin typeface="DM Sans"/>
                <a:ea typeface="DM Sans"/>
                <a:cs typeface="DM Sans"/>
                <a:sym typeface="DM Sans"/>
              </a:rPr>
              <a:t>Site Audit activity will be initiated from Mobile App and to be done by Supervisors.</a:t>
            </a:r>
            <a:endParaRPr/>
          </a:p>
          <a:p>
            <a:pPr indent="-490538" lvl="5" marL="666750" marR="0" rtl="0" algn="l">
              <a:lnSpc>
                <a:spcPct val="100000"/>
              </a:lnSpc>
              <a:spcBef>
                <a:spcPts val="0"/>
              </a:spcBef>
              <a:spcAft>
                <a:spcPts val="0"/>
              </a:spcAft>
              <a:buClr>
                <a:srgbClr val="000000"/>
              </a:buClr>
              <a:buSzPts val="2800"/>
              <a:buFont typeface="Arial"/>
              <a:buChar char="-"/>
            </a:pPr>
            <a:r>
              <a:rPr b="0" i="0" lang="en-IN" sz="2800" u="none" cap="none" strike="noStrike">
                <a:solidFill>
                  <a:srgbClr val="002060"/>
                </a:solidFill>
                <a:latin typeface="DM Sans"/>
                <a:ea typeface="DM Sans"/>
                <a:cs typeface="DM Sans"/>
                <a:sym typeface="DM Sans"/>
              </a:rPr>
              <a:t>STN/SRN tasks would be associated with Sites and not to any technician. Any technician can work on such tasks.</a:t>
            </a:r>
            <a:endParaRPr/>
          </a:p>
          <a:p>
            <a:pPr indent="-490538" lvl="5" marL="666750" marR="0" rtl="0" algn="l">
              <a:lnSpc>
                <a:spcPct val="100000"/>
              </a:lnSpc>
              <a:spcBef>
                <a:spcPts val="0"/>
              </a:spcBef>
              <a:spcAft>
                <a:spcPts val="0"/>
              </a:spcAft>
              <a:buClr>
                <a:srgbClr val="000000"/>
              </a:buClr>
              <a:buSzPts val="2800"/>
              <a:buFont typeface="Arial"/>
              <a:buChar char="-"/>
            </a:pPr>
            <a:r>
              <a:rPr b="0" i="0" lang="en-IN" sz="2800" u="none" cap="none" strike="noStrike">
                <a:solidFill>
                  <a:srgbClr val="002060"/>
                </a:solidFill>
                <a:latin typeface="DM Sans"/>
                <a:ea typeface="DM Sans"/>
                <a:cs typeface="DM Sans"/>
                <a:sym typeface="DM Sans"/>
              </a:rPr>
              <a:t>Only 2-level Asset hierarchy will be supported and hence a child asset won’t have further child assets.</a:t>
            </a:r>
            <a:endParaRPr/>
          </a:p>
          <a:p>
            <a:pPr indent="-490538" lvl="5" marL="666750" marR="0" rtl="0" algn="l">
              <a:lnSpc>
                <a:spcPct val="100000"/>
              </a:lnSpc>
              <a:spcBef>
                <a:spcPts val="0"/>
              </a:spcBef>
              <a:spcAft>
                <a:spcPts val="0"/>
              </a:spcAft>
              <a:buClr>
                <a:srgbClr val="000000"/>
              </a:buClr>
              <a:buSzPts val="2800"/>
              <a:buFont typeface="Arial"/>
              <a:buChar char="-"/>
            </a:pPr>
            <a:r>
              <a:rPr b="0" i="0" lang="en-IN" sz="2800" u="none" cap="none" strike="noStrike">
                <a:solidFill>
                  <a:srgbClr val="002060"/>
                </a:solidFill>
                <a:latin typeface="DM Sans"/>
                <a:ea typeface="DM Sans"/>
                <a:cs typeface="DM Sans"/>
                <a:sym typeface="DM Sans"/>
              </a:rPr>
              <a:t>Each Parent and its child would have separate individual STN/SRN tasks.</a:t>
            </a:r>
            <a:endParaRPr/>
          </a:p>
          <a:p>
            <a:pPr indent="-490538" lvl="5" marL="666750" marR="0" rtl="0" algn="l">
              <a:lnSpc>
                <a:spcPct val="100000"/>
              </a:lnSpc>
              <a:spcBef>
                <a:spcPts val="0"/>
              </a:spcBef>
              <a:spcAft>
                <a:spcPts val="0"/>
              </a:spcAft>
              <a:buClr>
                <a:srgbClr val="000000"/>
              </a:buClr>
              <a:buSzPts val="2800"/>
              <a:buFont typeface="Arial"/>
              <a:buChar char="-"/>
            </a:pPr>
            <a:r>
              <a:rPr b="0" i="0" lang="en-IN" sz="2800" u="none" cap="none" strike="noStrike">
                <a:solidFill>
                  <a:srgbClr val="002060"/>
                </a:solidFill>
                <a:latin typeface="DM Sans"/>
                <a:ea typeface="DM Sans"/>
                <a:cs typeface="DM Sans"/>
                <a:sym typeface="DM Sans"/>
              </a:rPr>
              <a:t>In Web Portal, there will not be any Asset Wise View &amp; its associated items. Instead following new features needs to be incorporated:</a:t>
            </a:r>
            <a:endParaRPr/>
          </a:p>
          <a:p>
            <a:pPr indent="-198437" lvl="5" marL="914401" marR="0" rtl="0" algn="l">
              <a:lnSpc>
                <a:spcPct val="100000"/>
              </a:lnSpc>
              <a:spcBef>
                <a:spcPts val="0"/>
              </a:spcBef>
              <a:spcAft>
                <a:spcPts val="0"/>
              </a:spcAft>
              <a:buClr>
                <a:srgbClr val="000000"/>
              </a:buClr>
              <a:buSzPts val="2800"/>
              <a:buFont typeface="Noto Sans Symbols"/>
              <a:buChar char="▪"/>
            </a:pPr>
            <a:r>
              <a:rPr b="0" i="0" lang="en-IN" sz="2400" u="none" cap="none" strike="noStrike">
                <a:solidFill>
                  <a:srgbClr val="002060"/>
                </a:solidFill>
                <a:latin typeface="DM Sans"/>
                <a:ea typeface="DM Sans"/>
                <a:cs typeface="DM Sans"/>
                <a:sym typeface="DM Sans"/>
              </a:rPr>
              <a:t>Technician To Site Tagging Status (Screen Finalized)</a:t>
            </a:r>
            <a:endParaRPr/>
          </a:p>
          <a:p>
            <a:pPr indent="-198437" lvl="5" marL="914401" marR="0" rtl="0" algn="l">
              <a:lnSpc>
                <a:spcPct val="100000"/>
              </a:lnSpc>
              <a:spcBef>
                <a:spcPts val="0"/>
              </a:spcBef>
              <a:spcAft>
                <a:spcPts val="0"/>
              </a:spcAft>
              <a:buClr>
                <a:srgbClr val="000000"/>
              </a:buClr>
              <a:buSzPts val="2800"/>
              <a:buFont typeface="Noto Sans Symbols"/>
              <a:buChar char="▪"/>
            </a:pPr>
            <a:r>
              <a:rPr b="0" i="0" lang="en-IN" sz="2400" u="none" cap="none" strike="noStrike">
                <a:solidFill>
                  <a:srgbClr val="002060"/>
                </a:solidFill>
                <a:latin typeface="DM Sans"/>
                <a:ea typeface="DM Sans"/>
                <a:cs typeface="DM Sans"/>
                <a:sym typeface="DM Sans"/>
              </a:rPr>
              <a:t>Operator Site View (Screen Finalized)</a:t>
            </a:r>
            <a:endParaRPr/>
          </a:p>
        </p:txBody>
      </p:sp>
      <p:pic>
        <p:nvPicPr>
          <p:cNvPr descr="D:\U11\Indonesia\sstl_logo.png" id="175" name="Google Shape;175;p7"/>
          <p:cNvPicPr preferRelativeResize="0"/>
          <p:nvPr/>
        </p:nvPicPr>
        <p:blipFill rotWithShape="1">
          <a:blip r:embed="rId3">
            <a:alphaModFix/>
          </a:blip>
          <a:srcRect b="0" l="0" r="0" t="0"/>
          <a:stretch/>
        </p:blipFill>
        <p:spPr>
          <a:xfrm rot="-5400000">
            <a:off x="-312582" y="11519329"/>
            <a:ext cx="2179120" cy="507568"/>
          </a:xfrm>
          <a:prstGeom prst="rect">
            <a:avLst/>
          </a:prstGeom>
          <a:noFill/>
          <a:ln>
            <a:noFill/>
          </a:ln>
        </p:spPr>
      </p:pic>
      <p:pic>
        <p:nvPicPr>
          <p:cNvPr id="176" name="Google Shape;176;p7"/>
          <p:cNvPicPr preferRelativeResize="0"/>
          <p:nvPr/>
        </p:nvPicPr>
        <p:blipFill rotWithShape="1">
          <a:blip r:embed="rId4">
            <a:alphaModFix/>
          </a:blip>
          <a:srcRect b="0" l="0" r="0" t="0"/>
          <a:stretch/>
        </p:blipFill>
        <p:spPr>
          <a:xfrm rot="-5400000">
            <a:off x="-143843" y="9210582"/>
            <a:ext cx="1726984" cy="62222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8"/>
          <p:cNvSpPr txBox="1"/>
          <p:nvPr>
            <p:ph idx="3" type="body"/>
          </p:nvPr>
        </p:nvSpPr>
        <p:spPr>
          <a:xfrm rot="-5400000">
            <a:off x="-2129937" y="3756974"/>
            <a:ext cx="5712300" cy="636900"/>
          </a:xfrm>
          <a:prstGeom prst="rect">
            <a:avLst/>
          </a:prstGeom>
          <a:noFill/>
          <a:ln>
            <a:noFill/>
          </a:ln>
        </p:spPr>
        <p:txBody>
          <a:bodyPr anchorCtr="0" anchor="ctr" bIns="45700" lIns="45700" spcFirstLastPara="1" rIns="45700" wrap="square" tIns="45700">
            <a:normAutofit/>
          </a:bodyPr>
          <a:lstStyle/>
          <a:p>
            <a:pPr indent="0" lvl="0" marL="0" rtl="0" algn="r">
              <a:lnSpc>
                <a:spcPct val="100000"/>
              </a:lnSpc>
              <a:spcBef>
                <a:spcPts val="0"/>
              </a:spcBef>
              <a:spcAft>
                <a:spcPts val="0"/>
              </a:spcAft>
              <a:buClr>
                <a:schemeClr val="dk2"/>
              </a:buClr>
              <a:buSzPts val="2400"/>
              <a:buFont typeface="DM Sans"/>
              <a:buNone/>
            </a:pPr>
            <a:r>
              <a:rPr lang="en-IN"/>
              <a:t>SUPPORT NEEDED</a:t>
            </a:r>
            <a:endParaRPr/>
          </a:p>
        </p:txBody>
      </p:sp>
      <p:sp>
        <p:nvSpPr>
          <p:cNvPr id="182" name="Google Shape;182;p8"/>
          <p:cNvSpPr txBox="1"/>
          <p:nvPr/>
        </p:nvSpPr>
        <p:spPr>
          <a:xfrm>
            <a:off x="23660100" y="12878914"/>
            <a:ext cx="723900" cy="3387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dk1"/>
              </a:buClr>
              <a:buSzPts val="1600"/>
              <a:buFont typeface="DM Sans"/>
              <a:buNone/>
            </a:pPr>
            <a:fld id="{00000000-1234-1234-1234-123412341234}" type="slidenum">
              <a:rPr b="1" i="0" lang="en-IN" sz="1600" u="none" cap="none" strike="noStrike">
                <a:solidFill>
                  <a:schemeClr val="dk1"/>
                </a:solidFill>
                <a:latin typeface="DM Sans"/>
                <a:ea typeface="DM Sans"/>
                <a:cs typeface="DM Sans"/>
                <a:sym typeface="DM Sans"/>
              </a:rPr>
              <a:t>‹#›</a:t>
            </a:fld>
            <a:endParaRPr b="1" i="0" sz="1600" u="none" cap="none" strike="noStrike">
              <a:solidFill>
                <a:schemeClr val="dk1"/>
              </a:solidFill>
              <a:latin typeface="DM Sans"/>
              <a:ea typeface="DM Sans"/>
              <a:cs typeface="DM Sans"/>
              <a:sym typeface="DM Sans"/>
            </a:endParaRPr>
          </a:p>
        </p:txBody>
      </p:sp>
      <p:sp>
        <p:nvSpPr>
          <p:cNvPr id="183" name="Google Shape;183;p8"/>
          <p:cNvSpPr txBox="1"/>
          <p:nvPr>
            <p:ph type="title"/>
          </p:nvPr>
        </p:nvSpPr>
        <p:spPr>
          <a:xfrm>
            <a:off x="2290522" y="245925"/>
            <a:ext cx="20886900" cy="1433100"/>
          </a:xfrm>
          <a:prstGeom prst="rect">
            <a:avLst/>
          </a:prstGeom>
          <a:noFill/>
          <a:ln>
            <a:noFill/>
          </a:ln>
        </p:spPr>
        <p:txBody>
          <a:bodyPr anchorCtr="0" anchor="b" bIns="45700" lIns="91425" spcFirstLastPara="1" rIns="91425" wrap="square" tIns="45700">
            <a:normAutofit/>
          </a:bodyPr>
          <a:lstStyle/>
          <a:p>
            <a:pPr indent="0" lvl="0" marL="0" rtl="0" algn="l">
              <a:lnSpc>
                <a:spcPct val="80000"/>
              </a:lnSpc>
              <a:spcBef>
                <a:spcPts val="0"/>
              </a:spcBef>
              <a:spcAft>
                <a:spcPts val="0"/>
              </a:spcAft>
              <a:buSzPts val="1800"/>
              <a:buNone/>
            </a:pPr>
            <a:r>
              <a:rPr lang="en-IN" sz="7200"/>
              <a:t>Decision Required</a:t>
            </a:r>
            <a:endParaRPr sz="7200"/>
          </a:p>
        </p:txBody>
      </p:sp>
      <p:sp>
        <p:nvSpPr>
          <p:cNvPr id="184" name="Google Shape;184;p8"/>
          <p:cNvSpPr/>
          <p:nvPr/>
        </p:nvSpPr>
        <p:spPr>
          <a:xfrm>
            <a:off x="1894856" y="1529408"/>
            <a:ext cx="21965950" cy="7128793"/>
          </a:xfrm>
          <a:prstGeom prst="rect">
            <a:avLst/>
          </a:prstGeom>
          <a:solidFill>
            <a:schemeClr val="lt2"/>
          </a:solidFill>
          <a:ln>
            <a:noFill/>
          </a:ln>
        </p:spPr>
        <p:txBody>
          <a:bodyPr anchorCtr="0" anchor="ctr" bIns="46800" lIns="90000" spcFirstLastPara="1" rIns="90000" wrap="square" tIns="46800">
            <a:noAutofit/>
          </a:bodyPr>
          <a:lstStyle/>
          <a:p>
            <a:pPr indent="-490538" lvl="5" marL="666750" marR="0" rtl="0" algn="l">
              <a:lnSpc>
                <a:spcPct val="100000"/>
              </a:lnSpc>
              <a:spcBef>
                <a:spcPts val="0"/>
              </a:spcBef>
              <a:spcAft>
                <a:spcPts val="0"/>
              </a:spcAft>
              <a:buNone/>
            </a:pPr>
            <a:r>
              <a:t/>
            </a:r>
            <a:endParaRPr b="0" i="0" sz="2400" u="none" cap="none" strike="noStrike">
              <a:solidFill>
                <a:srgbClr val="002060"/>
              </a:solidFill>
              <a:latin typeface="DM Sans"/>
              <a:ea typeface="DM Sans"/>
              <a:cs typeface="DM Sans"/>
              <a:sym typeface="DM Sans"/>
            </a:endParaRPr>
          </a:p>
        </p:txBody>
      </p:sp>
      <p:pic>
        <p:nvPicPr>
          <p:cNvPr descr="D:\U11\Indonesia\sstl_logo.png" id="185" name="Google Shape;185;p8"/>
          <p:cNvPicPr preferRelativeResize="0"/>
          <p:nvPr/>
        </p:nvPicPr>
        <p:blipFill rotWithShape="1">
          <a:blip r:embed="rId3">
            <a:alphaModFix/>
          </a:blip>
          <a:srcRect b="0" l="0" r="0" t="0"/>
          <a:stretch/>
        </p:blipFill>
        <p:spPr>
          <a:xfrm rot="-5400000">
            <a:off x="-312582" y="11519329"/>
            <a:ext cx="2179120" cy="507568"/>
          </a:xfrm>
          <a:prstGeom prst="rect">
            <a:avLst/>
          </a:prstGeom>
          <a:noFill/>
          <a:ln>
            <a:noFill/>
          </a:ln>
        </p:spPr>
      </p:pic>
      <p:pic>
        <p:nvPicPr>
          <p:cNvPr id="186" name="Google Shape;186;p8"/>
          <p:cNvPicPr preferRelativeResize="0"/>
          <p:nvPr/>
        </p:nvPicPr>
        <p:blipFill rotWithShape="1">
          <a:blip r:embed="rId4">
            <a:alphaModFix/>
          </a:blip>
          <a:srcRect b="0" l="0" r="0" t="0"/>
          <a:stretch/>
        </p:blipFill>
        <p:spPr>
          <a:xfrm rot="-5400000">
            <a:off x="-143843" y="9210582"/>
            <a:ext cx="1726984" cy="62222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9"/>
          <p:cNvSpPr txBox="1"/>
          <p:nvPr>
            <p:ph type="title"/>
          </p:nvPr>
        </p:nvSpPr>
        <p:spPr>
          <a:xfrm>
            <a:off x="1019908" y="5921896"/>
            <a:ext cx="21973292" cy="2008290"/>
          </a:xfrm>
          <a:prstGeom prst="rect">
            <a:avLst/>
          </a:prstGeom>
          <a:noFill/>
          <a:ln>
            <a:noFill/>
          </a:ln>
        </p:spPr>
        <p:txBody>
          <a:bodyPr anchorCtr="0" anchor="b" bIns="45700" lIns="91425" spcFirstLastPara="1" rIns="91425" wrap="square" tIns="45700">
            <a:normAutofit/>
          </a:bodyPr>
          <a:lstStyle/>
          <a:p>
            <a:pPr indent="0" lvl="0" marL="0" rtl="0" algn="ctr">
              <a:lnSpc>
                <a:spcPct val="80000"/>
              </a:lnSpc>
              <a:spcBef>
                <a:spcPts val="0"/>
              </a:spcBef>
              <a:spcAft>
                <a:spcPts val="0"/>
              </a:spcAft>
              <a:buClr>
                <a:schemeClr val="dk1"/>
              </a:buClr>
              <a:buSzPts val="11600"/>
              <a:buFont typeface="DM Sans"/>
              <a:buNone/>
            </a:pPr>
            <a:r>
              <a:rPr lang="en-IN"/>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name="30_BasicColor">
  <a:themeElements>
    <a:clrScheme name="30_BasicColor">
      <a:dk1>
        <a:srgbClr val="000000"/>
      </a:dk1>
      <a:lt1>
        <a:srgbClr val="FFFFFF"/>
      </a:lt1>
      <a:dk2>
        <a:srgbClr val="0076BA"/>
      </a:dk2>
      <a:lt2>
        <a:srgbClr val="F7F8FA"/>
      </a:lt2>
      <a:accent1>
        <a:srgbClr val="FFD932"/>
      </a:accent1>
      <a:accent2>
        <a:srgbClr val="F0F3F6"/>
      </a:accent2>
      <a:accent3>
        <a:srgbClr val="B1E072"/>
      </a:accent3>
      <a:accent4>
        <a:srgbClr val="D41876"/>
      </a:accent4>
      <a:accent5>
        <a:srgbClr val="FF644E"/>
      </a:accent5>
      <a:accent6>
        <a:srgbClr val="858D9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30_BasicColor">
  <a:themeElements>
    <a:clrScheme name="Truebyl 2021">
      <a:dk1>
        <a:srgbClr val="242B53"/>
      </a:dk1>
      <a:lt1>
        <a:srgbClr val="F7F7FA"/>
      </a:lt1>
      <a:dk2>
        <a:srgbClr val="323841"/>
      </a:dk2>
      <a:lt2>
        <a:srgbClr val="FFFFFF"/>
      </a:lt2>
      <a:accent1>
        <a:srgbClr val="0064FE"/>
      </a:accent1>
      <a:accent2>
        <a:srgbClr val="FFBC3C"/>
      </a:accent2>
      <a:accent3>
        <a:srgbClr val="FF9C42"/>
      </a:accent3>
      <a:accent4>
        <a:srgbClr val="DC3877"/>
      </a:accent4>
      <a:accent5>
        <a:srgbClr val="00C198"/>
      </a:accent5>
      <a:accent6>
        <a:srgbClr val="96C563"/>
      </a:accent6>
      <a:hlink>
        <a:srgbClr val="0064FD"/>
      </a:hlink>
      <a:folHlink>
        <a:srgbClr val="FEBB3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Abhra Chandra</dc:creator>
</cp:coreProperties>
</file>