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02" y="234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3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5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B2A0-AA60-4CED-B81B-AB35D34DF8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072B-94CA-42A8-93B4-98982E1E8F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991853" y="5049838"/>
            <a:ext cx="7303311" cy="3427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5743575" y="4943475"/>
            <a:ext cx="1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eschweifte Klammer links 12"/>
          <p:cNvSpPr/>
          <p:nvPr/>
        </p:nvSpPr>
        <p:spPr>
          <a:xfrm rot="16200000">
            <a:off x="4276725" y="3962399"/>
            <a:ext cx="190502" cy="2743201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3781425" y="5381625"/>
            <a:ext cx="1198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 smtClean="0"/>
              <a:t>Savings</a:t>
            </a:r>
            <a:r>
              <a:rPr lang="de-AT" sz="1400" dirty="0" smtClean="0"/>
              <a:t> Phase</a:t>
            </a:r>
            <a:endParaRPr lang="en-US" sz="1400" dirty="0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6820108" y="4153697"/>
            <a:ext cx="200026" cy="2351081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6534150" y="5381625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 smtClean="0"/>
              <a:t>Spendings</a:t>
            </a:r>
            <a:r>
              <a:rPr lang="de-AT" sz="1400" dirty="0" smtClean="0"/>
              <a:t> Phase</a:t>
            </a:r>
            <a:endParaRPr lang="en-US" sz="1400" dirty="0"/>
          </a:p>
        </p:txBody>
      </p:sp>
      <p:cxnSp>
        <p:nvCxnSpPr>
          <p:cNvPr id="19" name="Gerader Verbinder 18"/>
          <p:cNvCxnSpPr/>
          <p:nvPr/>
        </p:nvCxnSpPr>
        <p:spPr>
          <a:xfrm>
            <a:off x="3000375" y="4933950"/>
            <a:ext cx="1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4159998" y="4326719"/>
                <a:ext cx="1020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de-DE" sz="1400" dirty="0" smtClean="0"/>
                  <a:t/>
                </a:r>
                <a:br>
                  <a:rPr lang="de-DE" sz="1400" dirty="0" smtClean="0"/>
                </a:br>
                <a:r>
                  <a:rPr lang="de-DE" sz="1400" dirty="0" err="1" smtClean="0"/>
                  <a:t>current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age</a:t>
                </a:r>
                <a:endParaRPr lang="en-US" sz="1400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98" y="4326719"/>
                <a:ext cx="1020729" cy="523220"/>
              </a:xfrm>
              <a:prstGeom prst="rect">
                <a:avLst/>
              </a:prstGeom>
              <a:blipFill>
                <a:blip r:embed="rId2"/>
                <a:stretch>
                  <a:fillRect l="-1786" r="-595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/>
          <p:cNvCxnSpPr/>
          <p:nvPr/>
        </p:nvCxnSpPr>
        <p:spPr>
          <a:xfrm>
            <a:off x="4629444" y="4942681"/>
            <a:ext cx="1" cy="2286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410200" y="4442222"/>
                <a:ext cx="664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  <m:oMath xmlns:m="http://schemas.openxmlformats.org/officeDocument/2006/math"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42222"/>
                <a:ext cx="6642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r Verbinder 22"/>
          <p:cNvCxnSpPr/>
          <p:nvPr/>
        </p:nvCxnSpPr>
        <p:spPr>
          <a:xfrm>
            <a:off x="6181725" y="4943475"/>
            <a:ext cx="1" cy="2286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933779" y="4432288"/>
                <a:ext cx="9900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79" y="4432288"/>
                <a:ext cx="9900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7605743" y="4437519"/>
                <a:ext cx="10264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  <m:oMath xmlns:m="http://schemas.openxmlformats.org/officeDocument/2006/math"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743" y="4437519"/>
                <a:ext cx="10264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r Verbinder 25"/>
          <p:cNvCxnSpPr/>
          <p:nvPr/>
        </p:nvCxnSpPr>
        <p:spPr>
          <a:xfrm>
            <a:off x="8095659" y="4933950"/>
            <a:ext cx="1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schweifte Klammer links 17"/>
          <p:cNvSpPr/>
          <p:nvPr/>
        </p:nvSpPr>
        <p:spPr>
          <a:xfrm rot="5400000">
            <a:off x="3749991" y="3104719"/>
            <a:ext cx="129836" cy="1629069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2970992" y="3196178"/>
            <a:ext cx="1687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400" dirty="0" smtClean="0"/>
              <a:t>Historic contribution</a:t>
            </a:r>
            <a:br>
              <a:rPr lang="en-US" sz="1400" dirty="0" smtClean="0"/>
            </a:br>
            <a:r>
              <a:rPr lang="en-US" sz="1400" dirty="0" smtClean="0"/>
              <a:t> to first pillar</a:t>
            </a:r>
            <a:endParaRPr lang="en-US" sz="1400" dirty="0"/>
          </a:p>
        </p:txBody>
      </p:sp>
      <p:cxnSp>
        <p:nvCxnSpPr>
          <p:cNvPr id="28" name="Gerader Verbinder 27"/>
          <p:cNvCxnSpPr/>
          <p:nvPr/>
        </p:nvCxnSpPr>
        <p:spPr>
          <a:xfrm>
            <a:off x="9724728" y="4930233"/>
            <a:ext cx="1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9010118" y="52736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smtClean="0"/>
              <a:t>122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7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>Universität Liechtenstein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Stöckl Sebastian</dc:creator>
  <cp:lastModifiedBy>Stöckl Sebastian</cp:lastModifiedBy>
  <cp:revision>3</cp:revision>
  <dcterms:created xsi:type="dcterms:W3CDTF">2018-07-02T13:00:39Z</dcterms:created>
  <dcterms:modified xsi:type="dcterms:W3CDTF">2019-09-17T15:40:22Z</dcterms:modified>
</cp:coreProperties>
</file>