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A84E"/>
    <a:srgbClr val="7D4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371" d="100"/>
          <a:sy n="371" d="100"/>
        </p:scale>
        <p:origin x="-8928" y="-4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3A64-2028-3849-9CE0-2AACBB9BF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47DE1-D473-824B-A79C-88ACC64D5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7AD6E-DD06-5A4D-A0BD-FA2F5B94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2763-E5DE-5A47-860B-B6E36B96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69EE-B91B-1B4F-9B79-58C0F968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50D6-8A04-9240-8A1A-2639A8AD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63817-AC45-2642-84DE-0565C532B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C0CA-7EF7-AA46-B7B7-A52AD04E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D2E6-B0A4-CF44-B321-B8000F38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4BEF5-B0AF-DB4B-8DA3-59EC0363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3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6A6BA-FCFE-E44D-9267-06B3E7E98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98A2-8A2F-3846-A66E-E95380D4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D32A-C78A-B84F-8A6B-86DAB020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F84F-38D3-8441-BB71-9E4A31C1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F030-2DA9-F143-B39E-04D88FD0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E8BB-7534-6549-9D2E-0272B790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B7B2-732D-FE4F-95EF-9539E036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C59E-18B0-8547-A66E-A80CE1D9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A8007-859E-7B48-8C2B-EFF4680B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35C44-64FD-204F-A60F-C509DBF1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0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DBC1-7C8E-DD47-820A-50A0C8D5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778C2-2452-F64B-A961-CFBB96DB5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F0CA-4A83-8544-A270-FA514F03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5181-FD88-D743-87AD-F79A4A76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1375-2A5A-3F40-A92E-3A93759D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A71C-3901-E440-AAFF-EB99D12B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1620-864E-D241-9AF0-81B34D325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772FC-F2C2-1049-9420-337293D97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FEA17-9020-C145-961A-07363BCF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7761-FDB1-394C-B90E-F0DE245C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E4F19-7982-5F4C-9BF0-D49C6C5C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03AB-C769-0441-91CE-81A1534C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B6D6-1CBB-584B-8BC7-76C397D7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C9F54-148D-2149-90B6-B2A00A82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A95C1-5E26-DC4B-88C1-0E68B72C5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A674D-3015-C941-878A-3BAEFABE5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99499-6701-4F4B-BF43-1B8A0725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FA172-B221-7D40-82C7-E05F776D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765D6-3C7F-3A42-812D-AFB8994A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D3A5-E5F3-3449-94C7-AD5ECD07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1483A-F853-8D41-AF0D-FE603458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1EF0D-C91D-7B44-A978-E00F2B74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5C156-39C7-014D-8ADF-F3C6D77C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D0431-77EE-2146-8898-4CD3300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A7F7D-37B9-8241-81A9-7DB8356C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B6B3-3352-B544-985E-80CBA5E2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234D-5F1B-2C41-9934-D025D52C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5556-5883-5D47-B73E-25E94291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EB907-75C2-6C4F-B750-7E5783E95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2A584-2045-9B4F-800F-5416AFAF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14F2E-A1D3-544D-B647-B4ED0E33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0BBF-58F6-264D-B638-A7DDF93B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35D1-7DD4-F54F-9DB4-594E5980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FDE8-9623-8243-8315-5EF7AF121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10C6F-8CA7-034F-B241-DEB2EF27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662A3-5E93-444F-9F4A-EE42CE8A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8B35E-4430-DE46-B0AB-95C39534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4923A-75C9-FB43-B1AF-0C33EB43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FC036-CF66-8D45-A2CC-A991E4B3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77CBE-F1BE-6E45-836B-11D659C6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6269-33A3-C84F-94B9-441567BBA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86C9-43CA-604B-A355-89855AC552DF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8472-C22F-4D49-AC33-AFBB5CB40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CD11-1787-C243-B208-92715B59F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B3DD-2864-8344-88B7-CE681024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2101F5-5BC6-CD4E-98F4-3CD36C97B4BB}"/>
              </a:ext>
            </a:extLst>
          </p:cNvPr>
          <p:cNvSpPr/>
          <p:nvPr/>
        </p:nvSpPr>
        <p:spPr>
          <a:xfrm>
            <a:off x="4715299" y="2328809"/>
            <a:ext cx="2838971" cy="1454052"/>
          </a:xfrm>
          <a:prstGeom prst="rect">
            <a:avLst/>
          </a:prstGeom>
          <a:solidFill>
            <a:srgbClr val="7D467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1BE0A-4437-4841-B42D-316D910DF063}"/>
              </a:ext>
            </a:extLst>
          </p:cNvPr>
          <p:cNvSpPr/>
          <p:nvPr/>
        </p:nvSpPr>
        <p:spPr>
          <a:xfrm>
            <a:off x="4784797" y="2403728"/>
            <a:ext cx="2699975" cy="1304214"/>
          </a:xfrm>
          <a:prstGeom prst="rect">
            <a:avLst/>
          </a:prstGeom>
          <a:solidFill>
            <a:schemeClr val="bg1"/>
          </a:solidFill>
          <a:ln w="19050">
            <a:solidFill>
              <a:srgbClr val="C1A8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3E302B-3AD1-7441-B0A7-9970233E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61" y="2595461"/>
            <a:ext cx="2097646" cy="9207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FEF51BA-1355-C344-A4EC-6DF3B2513D66}"/>
              </a:ext>
            </a:extLst>
          </p:cNvPr>
          <p:cNvSpPr/>
          <p:nvPr/>
        </p:nvSpPr>
        <p:spPr>
          <a:xfrm>
            <a:off x="4824182" y="2438962"/>
            <a:ext cx="2621204" cy="123374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Stott</dc:creator>
  <cp:lastModifiedBy>Steven Stott</cp:lastModifiedBy>
  <cp:revision>2</cp:revision>
  <dcterms:created xsi:type="dcterms:W3CDTF">2020-03-27T13:52:38Z</dcterms:created>
  <dcterms:modified xsi:type="dcterms:W3CDTF">2020-03-27T14:02:38Z</dcterms:modified>
</cp:coreProperties>
</file>