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D392D"/>
    <a:srgbClr val="B07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52630B-F9FE-5C48-8586-E6FEA023B8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346E5-86E0-044F-8216-F1FF43495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A228-4E7F-5146-8BA6-D16DC2014BB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0DC63-72DA-D846-9ADD-A55F87B9A3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2851-8855-FA4A-8D42-79D4F9A700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7C65-52D0-3644-B35A-CF2D59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9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1D9-5B61-734B-8ED9-31BBE58A4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E7459-4CEC-4E42-8919-C4F73F098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D300-105F-F947-A5FF-DEE54763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9DF4-29F9-494C-B584-DB5BAAA3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5326-F021-CA49-B6FF-183324C1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10B9-316E-7A4F-9176-3906D2C6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5042-A2E6-E84F-B516-0D777888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2122-2861-B348-AC48-F20A4D9B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6051-0DC1-B34F-A5C9-FF46293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FCF7-37BA-8F45-BC13-B7AD7D84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DA56-AD9F-3845-9F33-D875F5BC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34A3C-4446-DF4F-8C38-A65E0CA74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034D-7B9B-C54B-986D-8ACE0008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AB7D-022A-2F40-ADDA-260717D4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3535-88E8-5040-85F7-EB7E3B8C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99A-42CA-8C44-9206-FF5506E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B934-CDEE-0644-BFBD-38D5826C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F682-8EC2-8B4A-BEAB-A8E6AE09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7836-174D-1A4A-8E9E-717A371B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F719-DB99-A54F-9CAD-FD181A29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32C-DDC0-B840-A7D4-10BA18F9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C062-7E9D-6942-AC16-8AEDC285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E2E3-4784-AF4A-9779-A76B782A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1CF0-C7DF-E640-816D-979CE4C7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0A9A-DDEA-F544-B0B7-A8E1D6FA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B859-C211-EF44-A2AD-FF55D2F2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8E98-C4CB-864C-A064-13D48D8A1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824BD-DD38-D44B-956B-6129F4A2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79DB-E79A-4D45-8CE1-11ACF542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EC66A-CE47-8444-86B6-C30AA36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C19B-4AE5-3648-AB81-5E7B21A4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94E1-BF8B-CE4F-B3BE-CCE5EA69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AAD-03F9-C844-986F-BD466FB8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42A1F-67D8-684C-AB37-2F668CF0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9CDB1-3529-C248-83C4-B3E4BED5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16BDD-50E5-2F46-B6D7-1771C267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85-DDF5-7B45-B7B5-09022F2D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1392-C3A0-D843-8EFF-660BFDA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85D0D-0C9F-E449-ABA5-77EB4FB2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1A7-A4E6-A04E-986C-12797765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CEA21-52E9-BC43-BB6C-F230477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ECD58-7FC9-B940-8947-1CC47DF1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7B2F-6637-BE42-A08F-BF4ACAD2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F776D-19D4-3147-9970-C33F35B7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94B3-1941-AB4B-997C-FECD506A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1B6E0-F113-AE47-BD8A-5E9BADA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3CA-1304-0740-A385-391E2A04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1FA9-0043-CF42-A16A-9FA68912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07B30-B3F0-4F4F-82E6-941CC2D8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A3F08-8076-EF41-A353-54DB8DB8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827E-63C2-C947-AAC4-070B8536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35016-15AA-6A46-8C07-82D5E69B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D9E8-2C39-C343-8E12-C15FA25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A3D6E-0E1A-AC45-A938-18C06D288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6D24B-285F-0A47-B82E-AC0E4608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6462-C0A0-D343-9672-5B1E45D2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536F-D8AC-CB4B-ADC7-E3E2AF80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CFAC-493D-C84E-8FA4-D424F1F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8D599-8E76-354C-A6AD-C49C4708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EB1E-D55E-A644-A2DD-B6C1BC0E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9E3F-A96A-F245-BD9D-CA946C5E2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47D5-1DED-DC4B-92EB-56937867DF22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74DB-4188-1A40-ABBD-A7225194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B767-3F21-6F4C-B45F-F6809ECCB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65C7-E971-F040-8908-5C39EE47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A6A026B-F588-AE4D-82E9-8D8CDD66E1F0}"/>
              </a:ext>
            </a:extLst>
          </p:cNvPr>
          <p:cNvSpPr/>
          <p:nvPr/>
        </p:nvSpPr>
        <p:spPr>
          <a:xfrm>
            <a:off x="2988128" y="0"/>
            <a:ext cx="9203871" cy="6857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A31D59-D8F9-154E-90FB-79466022050F}"/>
              </a:ext>
            </a:extLst>
          </p:cNvPr>
          <p:cNvSpPr/>
          <p:nvPr/>
        </p:nvSpPr>
        <p:spPr>
          <a:xfrm>
            <a:off x="1" y="-14991"/>
            <a:ext cx="6337296" cy="69037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FE30A19B-9445-0C41-9CD1-BFB0C8ED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9" y="248523"/>
            <a:ext cx="6977335" cy="6360952"/>
          </a:xfrm>
          <a:prstGeom prst="rect">
            <a:avLst/>
          </a:prstGeom>
        </p:spPr>
      </p:pic>
      <p:pic>
        <p:nvPicPr>
          <p:cNvPr id="23" name="Picture 22" descr="A picture containing flower&#10;&#10;Description automatically generated">
            <a:extLst>
              <a:ext uri="{FF2B5EF4-FFF2-40B4-BE49-F238E27FC236}">
                <a16:creationId xmlns:a16="http://schemas.microsoft.com/office/drawing/2014/main" id="{A661A520-6F49-4147-BE3D-3B276511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496" y="298438"/>
            <a:ext cx="2426980" cy="2515066"/>
          </a:xfrm>
          <a:prstGeom prst="ellipse">
            <a:avLst/>
          </a:prstGeom>
          <a:ln w="76200">
            <a:solidFill>
              <a:srgbClr val="B07B4E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0DEC73-45D0-6E47-BEEB-939D38585DF8}"/>
              </a:ext>
            </a:extLst>
          </p:cNvPr>
          <p:cNvSpPr txBox="1"/>
          <p:nvPr/>
        </p:nvSpPr>
        <p:spPr>
          <a:xfrm>
            <a:off x="6335840" y="2852574"/>
            <a:ext cx="58561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P</a:t>
            </a:r>
            <a:r>
              <a:rPr lang="en-US" sz="66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.</a:t>
            </a:r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A</a:t>
            </a:r>
            <a:r>
              <a:rPr lang="en-US" sz="66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.</a:t>
            </a:r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W</a:t>
            </a:r>
            <a:r>
              <a:rPr lang="en-US" sz="66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.</a:t>
            </a:r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65D5F-5AC1-E542-A308-32206714FF9F}"/>
              </a:ext>
            </a:extLst>
          </p:cNvPr>
          <p:cNvSpPr txBox="1"/>
          <p:nvPr/>
        </p:nvSpPr>
        <p:spPr>
          <a:xfrm>
            <a:off x="7176276" y="5229668"/>
            <a:ext cx="4241420" cy="138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4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PET ADOPTION </a:t>
            </a:r>
            <a:br>
              <a:rPr lang="en-US" sz="4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en-US" sz="4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WEB SERVICES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C9F678-1E69-304B-A300-7E9B8F531921}"/>
              </a:ext>
            </a:extLst>
          </p:cNvPr>
          <p:cNvCxnSpPr>
            <a:cxnSpLocks/>
          </p:cNvCxnSpPr>
          <p:nvPr/>
        </p:nvCxnSpPr>
        <p:spPr>
          <a:xfrm>
            <a:off x="6727385" y="4583993"/>
            <a:ext cx="51038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972FF08-4529-1C4D-A429-3A41E11AD1C1}"/>
              </a:ext>
            </a:extLst>
          </p:cNvPr>
          <p:cNvSpPr/>
          <p:nvPr/>
        </p:nvSpPr>
        <p:spPr>
          <a:xfrm>
            <a:off x="466737" y="558126"/>
            <a:ext cx="1510789" cy="15107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58AADE-63AC-0843-A124-962583FCD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6" y="231449"/>
            <a:ext cx="1990689" cy="20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rgbClr val="B0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flower&#10;&#10;Description automatically generated">
            <a:extLst>
              <a:ext uri="{FF2B5EF4-FFF2-40B4-BE49-F238E27FC236}">
                <a16:creationId xmlns:a16="http://schemas.microsoft.com/office/drawing/2014/main" id="{57C3FC33-B9CC-844B-A71E-7A0BDE0F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5" t="11186" r="9432" b="9571"/>
          <a:stretch/>
        </p:blipFill>
        <p:spPr>
          <a:xfrm>
            <a:off x="302951" y="-1"/>
            <a:ext cx="703777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93C44-392C-F145-ABAD-F61A3F3EFD63}"/>
              </a:ext>
            </a:extLst>
          </p:cNvPr>
          <p:cNvSpPr txBox="1"/>
          <p:nvPr/>
        </p:nvSpPr>
        <p:spPr>
          <a:xfrm>
            <a:off x="6822040" y="3593241"/>
            <a:ext cx="53699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P</a:t>
            </a:r>
            <a:r>
              <a:rPr lang="en-US" sz="66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.</a:t>
            </a:r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A</a:t>
            </a:r>
            <a:r>
              <a:rPr lang="en-US" sz="66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.</a:t>
            </a:r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W</a:t>
            </a:r>
            <a:r>
              <a:rPr lang="en-US" sz="66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.</a:t>
            </a:r>
            <a:r>
              <a:rPr lang="en-US" sz="11500" spc="-300" dirty="0">
                <a:solidFill>
                  <a:srgbClr val="00B0F0"/>
                </a:solidFill>
                <a:latin typeface="Chalkduster" panose="03050602040202020205" pitchFamily="66" charset="77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60664-BB09-814A-AEC2-BAB6BDF56D17}"/>
              </a:ext>
            </a:extLst>
          </p:cNvPr>
          <p:cNvSpPr txBox="1"/>
          <p:nvPr/>
        </p:nvSpPr>
        <p:spPr>
          <a:xfrm>
            <a:off x="7478719" y="5246711"/>
            <a:ext cx="458661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600" dirty="0">
                <a:latin typeface="Dubai" panose="020B0503030403030204" pitchFamily="34" charset="-78"/>
                <a:cs typeface="Dubai" panose="020B0503030403030204" pitchFamily="34" charset="-78"/>
              </a:rPr>
              <a:t>PET ADOPTION		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5D795-FD7C-EA44-A25D-997675B4BAD9}"/>
              </a:ext>
            </a:extLst>
          </p:cNvPr>
          <p:cNvSpPr txBox="1"/>
          <p:nvPr/>
        </p:nvSpPr>
        <p:spPr>
          <a:xfrm>
            <a:off x="9960661" y="6135993"/>
            <a:ext cx="1784035" cy="65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Version 2.2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44147-A2B6-B745-BEFA-FE7B8577C4A8}"/>
              </a:ext>
            </a:extLst>
          </p:cNvPr>
          <p:cNvSpPr txBox="1"/>
          <p:nvPr/>
        </p:nvSpPr>
        <p:spPr>
          <a:xfrm>
            <a:off x="7077531" y="5769226"/>
            <a:ext cx="489263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600" dirty="0">
                <a:latin typeface="Dubai" panose="020B0503030403030204" pitchFamily="34" charset="-78"/>
                <a:cs typeface="Dubai" panose="020B0503030403030204" pitchFamily="34" charset="-78"/>
              </a:rPr>
              <a:t>WEB  SERVICES		    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C018EB7-9D13-0145-9A9C-99756D0D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72" y="428305"/>
            <a:ext cx="3466597" cy="31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Chalkduster</vt:lpstr>
      <vt:lpstr>Dubai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Stott</dc:creator>
  <cp:lastModifiedBy>Steven Stott</cp:lastModifiedBy>
  <cp:revision>4</cp:revision>
  <dcterms:created xsi:type="dcterms:W3CDTF">2020-03-24T18:12:17Z</dcterms:created>
  <dcterms:modified xsi:type="dcterms:W3CDTF">2020-03-24T18:35:53Z</dcterms:modified>
</cp:coreProperties>
</file>