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/>
    <p:restoredTop sz="94609"/>
  </p:normalViewPr>
  <p:slideViewPr>
    <p:cSldViewPr snapToGrid="0" snapToObjects="1">
      <p:cViewPr>
        <p:scale>
          <a:sx n="129" d="100"/>
          <a:sy n="129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2CB-D798-1E47-9F17-7F07C2DAF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34CD5-98DE-F541-A458-B3649F53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0293-7F46-B643-A6AC-78EDF7A3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C4EA-57A1-C545-B65B-DCE00A5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E175-61D2-1446-B488-93BDA81C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1E7C-C08A-6F4B-96EA-DE6DC1B5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933C0-6F63-3E41-A03D-513C2639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40C8-48E0-2B44-AFFF-6481B554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3B1C-323B-8041-956C-0410B704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B91D-6860-E148-9D42-2DAF7DC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CC920-DBD1-5C41-997A-D5569DCFA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31A5-980C-6143-A547-DDDD7FD3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C199-6B3C-3549-954F-D24334B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84AB-F95E-1F41-AE2D-C15296B3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DA94-7368-6447-8950-5C4DF419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D65-94F2-7948-8756-B9E7489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D9EC-38F7-8342-9255-7EFF9B52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410-9B1B-2C45-93DE-F3E22A98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BD47-7AD8-954E-A9AB-7B8BBEDB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744C-CD81-BE41-BB2B-4378DB27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2C8C-545C-674C-9C73-E61BD36E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1CEA-846A-6642-86BD-BEC7C831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10B5-544D-5444-89CA-1BB13DE1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D365-AEBB-8047-BB01-480E42F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7300-C8DC-AA4C-BBEE-806A2F08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80E-38B4-B740-A8C5-060F532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40EA-2D81-F841-B1D1-423011E8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8C9E-1FCC-964D-B2C7-16B30C32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A97DC-18F3-C340-888E-8306224C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1076-842D-E94F-B9CD-9E3CA7B0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4A5A9-5CFA-ED4D-A619-97D50476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6D41-5291-ED40-A9AF-9C7D5781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09FC-F074-2E4D-87DF-FDC7F2AC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4287-E44E-1D41-BDBB-97111D93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DEAA1-EA4E-F44D-92A8-766DFC980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29751-9E98-854E-A725-B8B86B11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799D3-1D12-474D-B67E-05B9BA4B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854FC-3821-2B43-9246-1E5D5AC7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46C24-F0C6-5241-8AB9-8CC6715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4BDA-F1DF-184C-A078-F7A66DCD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45F8-C0EA-0243-A05E-095C1064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14B4-EFAE-C84E-8D27-756FE4BE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7007-0D39-1A46-B32B-AD40B8E6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479E6-6298-BF47-BED8-7479C9D7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D717-D9D9-E34C-8086-F3A36E0D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073D-19C4-9A42-A601-E3AE80E0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B60A-9D01-8E40-BBB0-D941A46D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9A87-FB09-E146-9ADD-18093BBD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0C54C-77FA-C041-AB82-F1415F32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7457-1142-5844-95F1-67550E3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BB50-75F1-984A-B3BD-E3D37006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5E58-30A0-2D4B-9F59-27534B8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83C-2E32-1D4C-B025-F67F5F6F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BCA09-E811-A34E-91CD-93DAE1D83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2AF3-8C03-4D49-965C-1FE1533F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0E9B-CC62-2346-A360-7863B3BB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0DA89-4E97-C847-B0BB-17FA0CAF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1289-1CD0-514A-931F-9F0D13BB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93768-1C91-6847-9A83-7D701683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655A-CD0C-B241-9DD6-B2473FD9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64F6-D575-424E-9321-9008FFF24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E22D-60F6-E94A-A25F-627415ACD7D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3944-737B-AC42-9492-59B38A88F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B4A7-AD82-F94D-9938-DCEFABBE8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C204-AD3C-1E45-BB89-A3AA1F09F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" b="4909"/>
          <a:stretch/>
        </p:blipFill>
        <p:spPr>
          <a:xfrm>
            <a:off x="1460597" y="10"/>
            <a:ext cx="9270806" cy="6857990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198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53533-65EF-B247-9DDE-948ABE87E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5" b="4345"/>
          <a:stretch/>
        </p:blipFill>
        <p:spPr>
          <a:xfrm>
            <a:off x="1460597" y="10"/>
            <a:ext cx="9270806" cy="6857990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95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5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7775-2B2E-8849-83A1-1113FE36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37097"/>
            <a:ext cx="5462546" cy="44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D8DCF-F3F3-1249-B2BD-1B91A359E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7" b="4263"/>
          <a:stretch/>
        </p:blipFill>
        <p:spPr>
          <a:xfrm>
            <a:off x="1460597" y="10"/>
            <a:ext cx="9270806" cy="6857990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47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Stott</dc:creator>
  <cp:lastModifiedBy>Steven Stott</cp:lastModifiedBy>
  <cp:revision>1</cp:revision>
  <dcterms:created xsi:type="dcterms:W3CDTF">2019-10-26T21:37:04Z</dcterms:created>
  <dcterms:modified xsi:type="dcterms:W3CDTF">2019-10-26T21:37:08Z</dcterms:modified>
</cp:coreProperties>
</file>