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4FA0-3B2D-B849-B551-2892D3E1A70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51BCF28-6E19-7843-92A4-8117EBAA8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4FA0-3B2D-B849-B551-2892D3E1A70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CF28-6E19-7843-92A4-8117EBAA8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4FA0-3B2D-B849-B551-2892D3E1A70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4FA0-3B2D-B849-B551-2892D3E1A70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4FA0-3B2D-B849-B551-2892D3E1A70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51BCF28-6E19-7843-92A4-8117EBAA8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4FA0-3B2D-B849-B551-2892D3E1A70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CF28-6E19-7843-92A4-8117EBAA8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4FA0-3B2D-B849-B551-2892D3E1A70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CF28-6E19-7843-92A4-8117EBAA8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4FA0-3B2D-B849-B551-2892D3E1A70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CF28-6E19-7843-92A4-8117EBAA8C4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4FA0-3B2D-B849-B551-2892D3E1A70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CF28-6E19-7843-92A4-8117EBAA8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4FA0-3B2D-B849-B551-2892D3E1A70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CF28-6E19-7843-92A4-8117EBAA8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4FA0-3B2D-B849-B551-2892D3E1A70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CF28-6E19-7843-92A4-8117EBAA8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4FA0-3B2D-B849-B551-2892D3E1A70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CF28-6E19-7843-92A4-8117EBAA8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4FA0-3B2D-B849-B551-2892D3E1A70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CF28-6E19-7843-92A4-8117EBAA8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4FA0-3B2D-B849-B551-2892D3E1A70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CF28-6E19-7843-92A4-8117EBAA8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4FA0-3B2D-B849-B551-2892D3E1A70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CF28-6E19-7843-92A4-8117EBAA8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4FA0-3B2D-B849-B551-2892D3E1A70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CF28-6E19-7843-92A4-8117EBAA8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4284FA0-3B2D-B849-B551-2892D3E1A70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51BCF28-6E19-7843-92A4-8117EBAA8C4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Scott Stoudt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410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simple interactive program that allows the user to manipulate and change an image in different ways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Image Quality</a:t>
            </a:r>
          </a:p>
          <a:p>
            <a:r>
              <a:rPr lang="en-US" dirty="0" smtClean="0"/>
              <a:t>Create and integrate functions for each image modification</a:t>
            </a:r>
          </a:p>
          <a:p>
            <a:pPr lvl="1"/>
            <a:r>
              <a:rPr lang="en-US" dirty="0" smtClean="0"/>
              <a:t>Use and modify the </a:t>
            </a:r>
            <a:r>
              <a:rPr lang="en-US" dirty="0" err="1" smtClean="0"/>
              <a:t>imageGetPixel</a:t>
            </a:r>
            <a:r>
              <a:rPr lang="en-US" dirty="0" smtClean="0"/>
              <a:t>() and </a:t>
            </a:r>
            <a:r>
              <a:rPr lang="en-US" dirty="0" err="1" smtClean="0"/>
              <a:t>imageSetPixel</a:t>
            </a:r>
            <a:r>
              <a:rPr lang="en-US" dirty="0" smtClean="0"/>
              <a:t>() functions from </a:t>
            </a:r>
            <a:r>
              <a:rPr lang="en-US" dirty="0" err="1" smtClean="0"/>
              <a:t>ppm.h</a:t>
            </a:r>
            <a:r>
              <a:rPr lang="en-US" dirty="0" smtClean="0"/>
              <a:t>/c files to create the desired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3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Changed?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582683"/>
            <a:ext cx="3840480" cy="645459"/>
          </a:xfrm>
        </p:spPr>
        <p:txBody>
          <a:bodyPr/>
          <a:lstStyle/>
          <a:p>
            <a:r>
              <a:rPr lang="en-US" dirty="0" smtClean="0"/>
              <a:t>Implemented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097315"/>
            <a:ext cx="3840480" cy="316051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Greyscale</a:t>
            </a:r>
            <a:r>
              <a:rPr lang="en-US" dirty="0" smtClean="0"/>
              <a:t> (Black &amp; White)</a:t>
            </a:r>
          </a:p>
          <a:p>
            <a:r>
              <a:rPr lang="en-US" dirty="0" smtClean="0"/>
              <a:t>Red/Green/Blue Only</a:t>
            </a:r>
          </a:p>
          <a:p>
            <a:r>
              <a:rPr lang="en-US" dirty="0" smtClean="0"/>
              <a:t>Negative</a:t>
            </a:r>
          </a:p>
          <a:p>
            <a:r>
              <a:rPr lang="en-US" dirty="0" smtClean="0"/>
              <a:t>Sepia</a:t>
            </a:r>
          </a:p>
          <a:p>
            <a:r>
              <a:rPr lang="en-US" dirty="0" smtClean="0"/>
              <a:t>Vertical/Horizontal Flips</a:t>
            </a:r>
          </a:p>
          <a:p>
            <a:r>
              <a:rPr lang="en-US" dirty="0" smtClean="0"/>
              <a:t>Pixelate</a:t>
            </a:r>
          </a:p>
          <a:p>
            <a:r>
              <a:rPr lang="en-US" dirty="0" smtClean="0"/>
              <a:t>Tint/Shading</a:t>
            </a:r>
          </a:p>
          <a:p>
            <a:r>
              <a:rPr lang="en-US" dirty="0" smtClean="0"/>
              <a:t>Color Reduction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582683"/>
            <a:ext cx="3840480" cy="645459"/>
          </a:xfrm>
        </p:spPr>
        <p:txBody>
          <a:bodyPr/>
          <a:lstStyle/>
          <a:p>
            <a:r>
              <a:rPr lang="en-US" dirty="0" smtClean="0"/>
              <a:t>Excluded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097315"/>
            <a:ext cx="3840480" cy="2925762"/>
          </a:xfrm>
        </p:spPr>
        <p:txBody>
          <a:bodyPr/>
          <a:lstStyle/>
          <a:p>
            <a:r>
              <a:rPr lang="en-US" dirty="0" smtClean="0"/>
              <a:t>Blurry Effect</a:t>
            </a:r>
          </a:p>
          <a:p>
            <a:pPr lvl="1"/>
            <a:r>
              <a:rPr lang="en-US" dirty="0" smtClean="0"/>
              <a:t>Replaced with pixelate</a:t>
            </a:r>
          </a:p>
          <a:p>
            <a:r>
              <a:rPr lang="en-US" dirty="0" smtClean="0"/>
              <a:t>Resizing</a:t>
            </a:r>
          </a:p>
          <a:p>
            <a:r>
              <a:rPr lang="en-US" dirty="0" smtClean="0"/>
              <a:t>Specific Color Shifts</a:t>
            </a:r>
          </a:p>
        </p:txBody>
      </p:sp>
    </p:spTree>
    <p:extLst>
      <p:ext uri="{BB962C8B-B14F-4D97-AF65-F5344CB8AC3E}">
        <p14:creationId xmlns:p14="http://schemas.microsoft.com/office/powerpoint/2010/main" val="32961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prompted by user input</a:t>
            </a:r>
          </a:p>
          <a:p>
            <a:pPr lvl="1"/>
            <a:r>
              <a:rPr lang="en-US" dirty="0" smtClean="0"/>
              <a:t>Certain modifications require user specified instructions</a:t>
            </a:r>
          </a:p>
          <a:p>
            <a:r>
              <a:rPr lang="en-US" dirty="0" smtClean="0"/>
              <a:t>Same basic concept for each modification</a:t>
            </a:r>
          </a:p>
          <a:p>
            <a:pPr lvl="1"/>
            <a:r>
              <a:rPr lang="en-US" dirty="0" smtClean="0"/>
              <a:t>Triple For-loop (row, col, </a:t>
            </a:r>
            <a:r>
              <a:rPr lang="en-US" dirty="0" err="1" smtClean="0"/>
              <a:t>chan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imageGetPixel</a:t>
            </a:r>
            <a:r>
              <a:rPr lang="en-US" dirty="0" smtClean="0"/>
              <a:t>() on original image</a:t>
            </a:r>
          </a:p>
          <a:p>
            <a:pPr lvl="1"/>
            <a:r>
              <a:rPr lang="en-US" dirty="0" smtClean="0"/>
              <a:t>Modification of pixel or individual color occurs</a:t>
            </a:r>
          </a:p>
          <a:p>
            <a:pPr lvl="1"/>
            <a:r>
              <a:rPr lang="en-US" dirty="0" err="1" smtClean="0"/>
              <a:t>imageSetPixel</a:t>
            </a:r>
            <a:r>
              <a:rPr lang="en-US" dirty="0" smtClean="0"/>
              <a:t>() places modified pixel/color in a blank image “</a:t>
            </a:r>
            <a:r>
              <a:rPr lang="en-US" dirty="0" err="1" smtClean="0"/>
              <a:t>new____.ppm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71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12-11 at 1.02.14 AM.png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497" b="-34497"/>
          <a:stretch>
            <a:fillRect/>
          </a:stretch>
        </p:blipFill>
        <p:spPr>
          <a:xfrm>
            <a:off x="346387" y="0"/>
            <a:ext cx="6594201" cy="4678493"/>
          </a:xfrm>
        </p:spPr>
      </p:pic>
      <p:pic>
        <p:nvPicPr>
          <p:cNvPr id="6" name="Content Placeholder 5" descr="Screen Shot 2015-12-11 at 1.03.18 AM.png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71" r="-5071"/>
          <a:stretch>
            <a:fillRect/>
          </a:stretch>
        </p:blipFill>
        <p:spPr>
          <a:xfrm>
            <a:off x="2140393" y="3771338"/>
            <a:ext cx="6961912" cy="2758380"/>
          </a:xfrm>
        </p:spPr>
      </p:pic>
    </p:spTree>
    <p:extLst>
      <p:ext uri="{BB962C8B-B14F-4D97-AF65-F5344CB8AC3E}">
        <p14:creationId xmlns:p14="http://schemas.microsoft.com/office/powerpoint/2010/main" val="283563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539" y="2743200"/>
            <a:ext cx="6591300" cy="1371600"/>
          </a:xfrm>
        </p:spPr>
        <p:txBody>
          <a:bodyPr/>
          <a:lstStyle/>
          <a:p>
            <a:pPr algn="ctr"/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539" y="4267198"/>
            <a:ext cx="6591300" cy="1066801"/>
          </a:xfrm>
        </p:spPr>
        <p:txBody>
          <a:bodyPr/>
          <a:lstStyle/>
          <a:p>
            <a:pPr algn="ctr"/>
            <a:r>
              <a:rPr lang="en-US" dirty="0" smtClean="0"/>
              <a:t>Next</a:t>
            </a:r>
            <a:r>
              <a:rPr lang="is-IS" dirty="0" smtClean="0"/>
              <a:t>…Interactive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8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40</TotalTime>
  <Words>164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Expo</vt:lpstr>
      <vt:lpstr>Image Manipulation</vt:lpstr>
      <vt:lpstr>Project Goal</vt:lpstr>
      <vt:lpstr>What’s Changed?</vt:lpstr>
      <vt:lpstr>The Programming</vt:lpstr>
      <vt:lpstr>PowerPoint Presentation</vt:lpstr>
      <vt:lpstr>Putting It All Together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Manipulation</dc:title>
  <dc:creator>Scott Stoudt</dc:creator>
  <cp:lastModifiedBy>Scott Stoudt</cp:lastModifiedBy>
  <cp:revision>8</cp:revision>
  <dcterms:created xsi:type="dcterms:W3CDTF">2015-12-07T04:30:11Z</dcterms:created>
  <dcterms:modified xsi:type="dcterms:W3CDTF">2015-12-11T06:09:37Z</dcterms:modified>
</cp:coreProperties>
</file>