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-720" y="-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6163EDC-3E90-6876-A0CB-8646E11F0B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Фишинг-сайт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43641607-6985-2B5B-D862-DD8C6C0F75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2528423"/>
          </a:xfrm>
        </p:spPr>
        <p:txBody>
          <a:bodyPr>
            <a:normAutofit/>
          </a:bodyPr>
          <a:lstStyle/>
          <a:p>
            <a:r>
              <a:rPr lang="en-US" dirty="0"/>
              <a:t>HTML </a:t>
            </a:r>
            <a:r>
              <a:rPr lang="ru-RU" dirty="0"/>
              <a:t>без </a:t>
            </a:r>
            <a:r>
              <a:rPr lang="en-US" dirty="0"/>
              <a:t>CSS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Михаил Овечкин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Илья Гришкин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Илья Паздерин</a:t>
            </a:r>
          </a:p>
        </p:txBody>
      </p:sp>
    </p:spTree>
    <p:extLst>
      <p:ext uri="{BB962C8B-B14F-4D97-AF65-F5344CB8AC3E}">
        <p14:creationId xmlns:p14="http://schemas.microsoft.com/office/powerpoint/2010/main" xmlns="" val="3468645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1C5C434-4D15-1A48-CDA7-BF97956D6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6470" y="2972787"/>
            <a:ext cx="8619060" cy="91242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Вы устали слушать рассказы друзей о том, каких больших рыб они ловят?</a:t>
            </a:r>
          </a:p>
        </p:txBody>
      </p:sp>
    </p:spTree>
    <p:extLst>
      <p:ext uri="{BB962C8B-B14F-4D97-AF65-F5344CB8AC3E}">
        <p14:creationId xmlns:p14="http://schemas.microsoft.com/office/powerpoint/2010/main" xmlns="" val="3614223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6570AD3-650D-2948-7458-9F52F84F4D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85DDCA9-8E19-F778-E553-052C4D275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6470" y="2972787"/>
            <a:ext cx="8619060" cy="91242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Хотите научиться рыбачить, чтобы все восхищались вами?</a:t>
            </a:r>
          </a:p>
        </p:txBody>
      </p:sp>
    </p:spTree>
    <p:extLst>
      <p:ext uri="{BB962C8B-B14F-4D97-AF65-F5344CB8AC3E}">
        <p14:creationId xmlns:p14="http://schemas.microsoft.com/office/powerpoint/2010/main" xmlns="" val="2915408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54D73E8-755C-6E88-C900-7828D1047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C3F64BE-3CB2-3BF2-4204-4C401506F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6470" y="2972787"/>
            <a:ext cx="8619060" cy="912426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Наш сайт именно для вас!</a:t>
            </a:r>
          </a:p>
        </p:txBody>
      </p:sp>
    </p:spTree>
    <p:extLst>
      <p:ext uri="{BB962C8B-B14F-4D97-AF65-F5344CB8AC3E}">
        <p14:creationId xmlns:p14="http://schemas.microsoft.com/office/powerpoint/2010/main" xmlns="" val="4205179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2EFF974-176A-7A32-B433-4A01706C6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нашем сайте вы можете: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29211F7-D89F-6089-908D-3E539089E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45509"/>
            <a:ext cx="9603275" cy="417430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Читать полезные и актуальные новости в мире рыбалки. </a:t>
            </a:r>
            <a:endParaRPr lang="en-US" dirty="0"/>
          </a:p>
          <a:p>
            <a:pPr marL="457200" lvl="1" indent="0">
              <a:buNone/>
            </a:pPr>
            <a:r>
              <a:rPr lang="ru-RU" dirty="0"/>
              <a:t>Новости можно:</a:t>
            </a:r>
          </a:p>
          <a:p>
            <a:pPr lvl="2"/>
            <a:r>
              <a:rPr lang="ru-RU" dirty="0"/>
              <a:t>Добавлять </a:t>
            </a:r>
          </a:p>
          <a:p>
            <a:pPr lvl="2"/>
            <a:r>
              <a:rPr lang="ru-RU" dirty="0"/>
              <a:t>Удалять</a:t>
            </a:r>
          </a:p>
          <a:p>
            <a:pPr lvl="2"/>
            <a:r>
              <a:rPr lang="ru-RU" dirty="0"/>
              <a:t>Редактировать </a:t>
            </a:r>
          </a:p>
          <a:p>
            <a:pPr lvl="2"/>
            <a:r>
              <a:rPr lang="ru-RU" dirty="0"/>
              <a:t>Выгружать с помощью </a:t>
            </a:r>
            <a:r>
              <a:rPr lang="en-US" dirty="0"/>
              <a:t>API</a:t>
            </a:r>
            <a:endParaRPr lang="ru-RU" dirty="0"/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Читать отзывы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Покупать самые лучшие рыбацкие принадлежности</a:t>
            </a:r>
          </a:p>
        </p:txBody>
      </p:sp>
    </p:spTree>
    <p:extLst>
      <p:ext uri="{BB962C8B-B14F-4D97-AF65-F5344CB8AC3E}">
        <p14:creationId xmlns:p14="http://schemas.microsoft.com/office/powerpoint/2010/main" xmlns="" val="164810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1CBFCF9-ACB0-26E9-6994-2A1FD6520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D1F735A-8DEF-EC11-ED5E-626278E6B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+mj-lt"/>
              </a:rPr>
              <a:t>Backend:</a:t>
            </a:r>
            <a:r>
              <a:rPr lang="en-US" b="0" i="0" dirty="0">
                <a:solidFill>
                  <a:srgbClr val="404040"/>
                </a:solidFill>
                <a:effectLst/>
                <a:latin typeface="+mj-lt"/>
              </a:rPr>
              <a:t> Python, Flask (</a:t>
            </a:r>
            <a:r>
              <a:rPr lang="ru-RU" b="0" i="0" dirty="0">
                <a:solidFill>
                  <a:srgbClr val="404040"/>
                </a:solidFill>
                <a:effectLst/>
                <a:latin typeface="+mj-lt"/>
              </a:rPr>
              <a:t>для создания веб-приложения),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+mj-lt"/>
              </a:rPr>
              <a:t>SQLAlchemy</a:t>
            </a:r>
            <a:r>
              <a:rPr lang="en-US" b="0" i="0" dirty="0">
                <a:solidFill>
                  <a:srgbClr val="404040"/>
                </a:solidFill>
                <a:effectLst/>
                <a:latin typeface="+mj-lt"/>
              </a:rPr>
              <a:t> (</a:t>
            </a:r>
            <a:r>
              <a:rPr lang="ru-RU" b="0" i="0" dirty="0">
                <a:solidFill>
                  <a:srgbClr val="404040"/>
                </a:solidFill>
                <a:effectLst/>
                <a:latin typeface="+mj-lt"/>
              </a:rPr>
              <a:t>для работы с базой данных).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+mj-lt"/>
              </a:rPr>
              <a:t>Frontend:</a:t>
            </a:r>
            <a:r>
              <a:rPr lang="en-US" b="0" i="0" dirty="0">
                <a:solidFill>
                  <a:srgbClr val="404040"/>
                </a:solidFill>
                <a:effectLst/>
                <a:latin typeface="+mj-lt"/>
              </a:rPr>
              <a:t> HTML, CSS, Bootstrap (</a:t>
            </a:r>
            <a:r>
              <a:rPr lang="ru-RU" b="0" i="0" dirty="0">
                <a:solidFill>
                  <a:srgbClr val="404040"/>
                </a:solidFill>
                <a:effectLst/>
                <a:latin typeface="+mj-lt"/>
              </a:rPr>
              <a:t>для адаптивного дизайна).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404040"/>
                </a:solidFill>
                <a:effectLst/>
                <a:latin typeface="+mj-lt"/>
              </a:rPr>
              <a:t>Дополнительно:</a:t>
            </a:r>
            <a:r>
              <a:rPr lang="ru-RU" b="0" i="0" dirty="0">
                <a:solidFill>
                  <a:srgbClr val="404040"/>
                </a:solidFill>
                <a:effectLst/>
                <a:latin typeface="+mj-lt"/>
              </a:rPr>
              <a:t> </a:t>
            </a:r>
            <a:r>
              <a:rPr lang="en-US" b="0" i="0" dirty="0">
                <a:solidFill>
                  <a:srgbClr val="404040"/>
                </a:solidFill>
                <a:effectLst/>
                <a:latin typeface="+mj-lt"/>
              </a:rPr>
              <a:t>Jinja2 (</a:t>
            </a:r>
            <a:r>
              <a:rPr lang="ru-RU" b="0" i="0" dirty="0">
                <a:solidFill>
                  <a:srgbClr val="404040"/>
                </a:solidFill>
                <a:effectLst/>
                <a:latin typeface="+mj-lt"/>
              </a:rPr>
              <a:t>для шаблонизации), </a:t>
            </a:r>
            <a:r>
              <a:rPr lang="en-US" b="0" i="0" dirty="0">
                <a:solidFill>
                  <a:srgbClr val="404040"/>
                </a:solidFill>
                <a:effectLst/>
                <a:latin typeface="+mj-lt"/>
              </a:rPr>
              <a:t>JavaScript (</a:t>
            </a:r>
            <a:r>
              <a:rPr lang="ru-RU" b="0" i="0" dirty="0">
                <a:solidFill>
                  <a:srgbClr val="404040"/>
                </a:solidFill>
                <a:effectLst/>
                <a:latin typeface="+mj-lt"/>
              </a:rPr>
              <a:t>для интерактивных элементов).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293961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0964D44-3452-0BC2-52F2-4C7D35B38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E7CA914-5CBA-6AE8-E0D5-F45473E2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C0CF7A1-C23B-E948-E42E-706634B95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+mj-lt"/>
              </a:rPr>
              <a:t>Поддержка ролей пользователей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+mj-lt"/>
              </a:rPr>
              <a:t>Пагинация</a:t>
            </a:r>
            <a:endParaRPr lang="ru-RU" dirty="0">
              <a:solidFill>
                <a:srgbClr val="404040"/>
              </a:solidFill>
              <a:latin typeface="+mj-lt"/>
            </a:endParaRP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404040"/>
                </a:solidFill>
                <a:latin typeface="+mj-lt"/>
              </a:rPr>
              <a:t>Фильтрация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404040"/>
                </a:solidFill>
                <a:latin typeface="+mj-lt"/>
              </a:rPr>
              <a:t>Управление </a:t>
            </a:r>
            <a:r>
              <a:rPr lang="ru-RU" dirty="0" smtClean="0">
                <a:solidFill>
                  <a:srgbClr val="404040"/>
                </a:solidFill>
                <a:latin typeface="+mj-lt"/>
              </a:rPr>
              <a:t>новостями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 smtClean="0">
                <a:solidFill>
                  <a:srgbClr val="404040"/>
                </a:solidFill>
                <a:effectLst/>
                <a:latin typeface="+mj-lt"/>
              </a:rPr>
              <a:t>Возможность изменения </a:t>
            </a:r>
            <a:r>
              <a:rPr lang="ru-RU" b="0" i="0" dirty="0" err="1" smtClean="0">
                <a:solidFill>
                  <a:srgbClr val="404040"/>
                </a:solidFill>
                <a:effectLst/>
                <a:latin typeface="+mj-lt"/>
              </a:rPr>
              <a:t>контента</a:t>
            </a:r>
            <a:r>
              <a:rPr lang="ru-RU" b="0" i="0" dirty="0" smtClean="0">
                <a:solidFill>
                  <a:srgbClr val="404040"/>
                </a:solidFill>
                <a:effectLst/>
                <a:latin typeface="+mj-lt"/>
              </a:rPr>
              <a:t> сайта (</a:t>
            </a:r>
            <a:r>
              <a:rPr lang="ru-RU" b="0" i="0" dirty="0" err="1" smtClean="0">
                <a:solidFill>
                  <a:srgbClr val="404040"/>
                </a:solidFill>
                <a:effectLst/>
                <a:latin typeface="+mj-lt"/>
              </a:rPr>
              <a:t>админ</a:t>
            </a:r>
            <a:r>
              <a:rPr lang="ru-RU" b="0" i="0" dirty="0" smtClean="0">
                <a:solidFill>
                  <a:srgbClr val="404040"/>
                </a:solidFill>
                <a:effectLst/>
                <a:latin typeface="+mj-lt"/>
              </a:rPr>
              <a:t>)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 smtClean="0">
                <a:solidFill>
                  <a:srgbClr val="404040"/>
                </a:solidFill>
                <a:effectLst/>
                <a:latin typeface="+mj-lt"/>
              </a:rPr>
              <a:t>Наличие товаров и корзины для них</a:t>
            </a:r>
            <a:endParaRPr lang="ru-RU" b="0" i="0" dirty="0">
              <a:solidFill>
                <a:srgbClr val="40404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3149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2DCD0CB5-0BA9-B43D-2023-6A47D0ED6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0947C5A-BE5E-FD17-6D2C-0EC4D1727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для доработки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4C91970-F5F8-3BD2-FA53-B75407B1A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ru-RU" i="0" dirty="0">
                <a:solidFill>
                  <a:srgbClr val="404040"/>
                </a:solidFill>
                <a:effectLst/>
                <a:latin typeface="+mj-lt"/>
              </a:rPr>
              <a:t>Создание личного кабинета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ru-RU" dirty="0">
                <a:solidFill>
                  <a:srgbClr val="404040"/>
                </a:solidFill>
                <a:latin typeface="+mj-lt"/>
              </a:rPr>
              <a:t>Оценка товаров</a:t>
            </a:r>
            <a:endParaRPr lang="ru-RU" i="0" dirty="0">
              <a:solidFill>
                <a:srgbClr val="404040"/>
              </a:solidFill>
              <a:effectLst/>
              <a:latin typeface="+mj-lt"/>
            </a:endParaRP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ru-RU" i="0" dirty="0">
                <a:solidFill>
                  <a:srgbClr val="404040"/>
                </a:solidFill>
                <a:effectLst/>
                <a:latin typeface="+mj-lt"/>
              </a:rPr>
              <a:t>Расширение функционала </a:t>
            </a:r>
            <a:r>
              <a:rPr lang="ru-RU" i="0" dirty="0" err="1" smtClean="0">
                <a:solidFill>
                  <a:srgbClr val="404040"/>
                </a:solidFill>
                <a:effectLst/>
                <a:latin typeface="+mj-lt"/>
              </a:rPr>
              <a:t>админ-панели</a:t>
            </a:r>
            <a:endParaRPr lang="ru-RU" i="0" dirty="0" smtClean="0">
              <a:solidFill>
                <a:srgbClr val="404040"/>
              </a:solidFill>
              <a:effectLst/>
              <a:latin typeface="+mj-lt"/>
            </a:endParaRP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ru-RU" dirty="0" smtClean="0">
                <a:solidFill>
                  <a:srgbClr val="404040"/>
                </a:solidFill>
                <a:latin typeface="+mj-lt"/>
              </a:rPr>
              <a:t>Расширение возможностей пользователя (комментарии, реакции)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ru-RU" i="0" dirty="0" smtClean="0">
                <a:solidFill>
                  <a:srgbClr val="404040"/>
                </a:solidFill>
                <a:effectLst/>
                <a:latin typeface="+mj-lt"/>
              </a:rPr>
              <a:t>Масштабирование магазина </a:t>
            </a:r>
            <a:endParaRPr lang="ru-RU" i="0" dirty="0">
              <a:solidFill>
                <a:srgbClr val="40404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4725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29004" y="1380932"/>
            <a:ext cx="11062996" cy="2379306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65</TotalTime>
  <Words>121</Words>
  <Application>Microsoft Office PowerPoint</Application>
  <PresentationFormat>Произвольный</PresentationFormat>
  <Paragraphs>35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Галерея</vt:lpstr>
      <vt:lpstr>Фишинг-сайт</vt:lpstr>
      <vt:lpstr>Вы устали слушать рассказы друзей о том, каких больших рыб они ловят?</vt:lpstr>
      <vt:lpstr>Хотите научиться рыбачить, чтобы все восхищались вами?</vt:lpstr>
      <vt:lpstr>Наш сайт именно для вас!</vt:lpstr>
      <vt:lpstr>На нашем сайте вы можете:</vt:lpstr>
      <vt:lpstr>Описание реализации</vt:lpstr>
      <vt:lpstr>Особенности</vt:lpstr>
      <vt:lpstr>Возможности для доработки</vt:lpstr>
      <vt:lpstr>Спасибо за внимание!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Фишинг-сайт</dc:title>
  <dc:creator>Паздерин Илья</dc:creator>
  <cp:lastModifiedBy>Илья Гришкин</cp:lastModifiedBy>
  <cp:revision>5</cp:revision>
  <dcterms:created xsi:type="dcterms:W3CDTF">2025-05-14T16:48:54Z</dcterms:created>
  <dcterms:modified xsi:type="dcterms:W3CDTF">2025-05-15T12:12:52Z</dcterms:modified>
</cp:coreProperties>
</file>