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9" r:id="rId2"/>
  </p:sldIdLst>
  <p:sldSz cx="3240088" cy="2519363"/>
  <p:notesSz cx="6858000" cy="9144000"/>
  <p:defaultTextStyle>
    <a:defPPr>
      <a:defRPr lang="en-US"/>
    </a:defPPr>
    <a:lvl1pPr marL="0" algn="l" defTabSz="4567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779" algn="l" defTabSz="4567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3559" algn="l" defTabSz="4567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0338" algn="l" defTabSz="4567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7117" algn="l" defTabSz="4567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3897" algn="l" defTabSz="4567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0676" algn="l" defTabSz="4567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7455" algn="l" defTabSz="4567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4235" algn="l" defTabSz="45677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4" autoAdjust="0"/>
    <p:restoredTop sz="94660"/>
  </p:normalViewPr>
  <p:slideViewPr>
    <p:cSldViewPr snapToGrid="0">
      <p:cViewPr>
        <p:scale>
          <a:sx n="400" d="100"/>
          <a:sy n="400" d="100"/>
        </p:scale>
        <p:origin x="212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2F0B7-659C-4981-8B06-8CE7100B9470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CAFBD-02E9-4001-8DD1-FAB4958B51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94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325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663" algn="l" defTabSz="345325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325" algn="l" defTabSz="345325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7988" algn="l" defTabSz="345325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0650" algn="l" defTabSz="345325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313" algn="l" defTabSz="345325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5976" algn="l" defTabSz="345325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8638" algn="l" defTabSz="345325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1301" algn="l" defTabSz="345325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25" y="1143000"/>
            <a:ext cx="396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plot with original dimensions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54F6F-7381-4ABE-A1ED-67C4A176506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32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8" y="412312"/>
            <a:ext cx="2754075" cy="877112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323250"/>
            <a:ext cx="2430066" cy="608263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78" indent="0" algn="ctr">
              <a:buNone/>
              <a:defRPr sz="709"/>
            </a:lvl2pPr>
            <a:lvl3pPr marL="323956" indent="0" algn="ctr">
              <a:buNone/>
              <a:defRPr sz="638"/>
            </a:lvl3pPr>
            <a:lvl4pPr marL="485934" indent="0" algn="ctr">
              <a:buNone/>
              <a:defRPr sz="567"/>
            </a:lvl4pPr>
            <a:lvl5pPr marL="647912" indent="0" algn="ctr">
              <a:buNone/>
              <a:defRPr sz="567"/>
            </a:lvl5pPr>
            <a:lvl6pPr marL="809890" indent="0" algn="ctr">
              <a:buNone/>
              <a:defRPr sz="567"/>
            </a:lvl6pPr>
            <a:lvl7pPr marL="971867" indent="0" algn="ctr">
              <a:buNone/>
              <a:defRPr sz="567"/>
            </a:lvl7pPr>
            <a:lvl8pPr marL="1133845" indent="0" algn="ctr">
              <a:buNone/>
              <a:defRPr sz="567"/>
            </a:lvl8pPr>
            <a:lvl9pPr marL="1295823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3128-C72C-4BBC-B1A2-0BA75851549D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62E7-7A90-46D6-AB28-B08E7285A2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4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3128-C72C-4BBC-B1A2-0BA75851549D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62E7-7A90-46D6-AB28-B08E7285A2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52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34133"/>
            <a:ext cx="698644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7" y="134133"/>
            <a:ext cx="2055431" cy="2135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3128-C72C-4BBC-B1A2-0BA75851549D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62E7-7A90-46D6-AB28-B08E7285A2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6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3128-C72C-4BBC-B1A2-0BA75851549D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62E7-7A90-46D6-AB28-B08E7285A2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77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628093"/>
            <a:ext cx="2794576" cy="104798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685991"/>
            <a:ext cx="2794576" cy="551110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78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56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3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1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89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867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8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23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3128-C72C-4BBC-B1A2-0BA75851549D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62E7-7A90-46D6-AB28-B08E7285A2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84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7" y="670665"/>
            <a:ext cx="1377037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6" y="670665"/>
            <a:ext cx="1377037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3128-C72C-4BBC-B1A2-0BA75851549D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62E7-7A90-46D6-AB28-B08E7285A2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43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34133"/>
            <a:ext cx="2794576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9" y="617595"/>
            <a:ext cx="1370709" cy="302673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78" indent="0">
              <a:buNone/>
              <a:defRPr sz="709" b="1"/>
            </a:lvl2pPr>
            <a:lvl3pPr marL="323956" indent="0">
              <a:buNone/>
              <a:defRPr sz="638" b="1"/>
            </a:lvl3pPr>
            <a:lvl4pPr marL="485934" indent="0">
              <a:buNone/>
              <a:defRPr sz="567" b="1"/>
            </a:lvl4pPr>
            <a:lvl5pPr marL="647912" indent="0">
              <a:buNone/>
              <a:defRPr sz="567" b="1"/>
            </a:lvl5pPr>
            <a:lvl6pPr marL="809890" indent="0">
              <a:buNone/>
              <a:defRPr sz="567" b="1"/>
            </a:lvl6pPr>
            <a:lvl7pPr marL="971867" indent="0">
              <a:buNone/>
              <a:defRPr sz="567" b="1"/>
            </a:lvl7pPr>
            <a:lvl8pPr marL="1133845" indent="0">
              <a:buNone/>
              <a:defRPr sz="567" b="1"/>
            </a:lvl8pPr>
            <a:lvl9pPr marL="129582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9" y="920268"/>
            <a:ext cx="1370709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6" y="617595"/>
            <a:ext cx="1377459" cy="302673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78" indent="0">
              <a:buNone/>
              <a:defRPr sz="709" b="1"/>
            </a:lvl2pPr>
            <a:lvl3pPr marL="323956" indent="0">
              <a:buNone/>
              <a:defRPr sz="638" b="1"/>
            </a:lvl3pPr>
            <a:lvl4pPr marL="485934" indent="0">
              <a:buNone/>
              <a:defRPr sz="567" b="1"/>
            </a:lvl4pPr>
            <a:lvl5pPr marL="647912" indent="0">
              <a:buNone/>
              <a:defRPr sz="567" b="1"/>
            </a:lvl5pPr>
            <a:lvl6pPr marL="809890" indent="0">
              <a:buNone/>
              <a:defRPr sz="567" b="1"/>
            </a:lvl6pPr>
            <a:lvl7pPr marL="971867" indent="0">
              <a:buNone/>
              <a:defRPr sz="567" b="1"/>
            </a:lvl7pPr>
            <a:lvl8pPr marL="1133845" indent="0">
              <a:buNone/>
              <a:defRPr sz="567" b="1"/>
            </a:lvl8pPr>
            <a:lvl9pPr marL="129582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6" y="920268"/>
            <a:ext cx="1377459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3128-C72C-4BBC-B1A2-0BA75851549D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62E7-7A90-46D6-AB28-B08E7285A2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44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3128-C72C-4BBC-B1A2-0BA75851549D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62E7-7A90-46D6-AB28-B08E7285A2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0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3128-C72C-4BBC-B1A2-0BA75851549D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62E7-7A90-46D6-AB28-B08E7285A2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57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67958"/>
            <a:ext cx="1045013" cy="58785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62743"/>
            <a:ext cx="1640295" cy="1790381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755810"/>
            <a:ext cx="1045013" cy="1400229"/>
          </a:xfrm>
        </p:spPr>
        <p:txBody>
          <a:bodyPr/>
          <a:lstStyle>
            <a:lvl1pPr marL="0" indent="0">
              <a:buNone/>
              <a:defRPr sz="567"/>
            </a:lvl1pPr>
            <a:lvl2pPr marL="161978" indent="0">
              <a:buNone/>
              <a:defRPr sz="496"/>
            </a:lvl2pPr>
            <a:lvl3pPr marL="323956" indent="0">
              <a:buNone/>
              <a:defRPr sz="425"/>
            </a:lvl3pPr>
            <a:lvl4pPr marL="485934" indent="0">
              <a:buNone/>
              <a:defRPr sz="354"/>
            </a:lvl4pPr>
            <a:lvl5pPr marL="647912" indent="0">
              <a:buNone/>
              <a:defRPr sz="354"/>
            </a:lvl5pPr>
            <a:lvl6pPr marL="809890" indent="0">
              <a:buNone/>
              <a:defRPr sz="354"/>
            </a:lvl6pPr>
            <a:lvl7pPr marL="971867" indent="0">
              <a:buNone/>
              <a:defRPr sz="354"/>
            </a:lvl7pPr>
            <a:lvl8pPr marL="1133845" indent="0">
              <a:buNone/>
              <a:defRPr sz="354"/>
            </a:lvl8pPr>
            <a:lvl9pPr marL="129582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3128-C72C-4BBC-B1A2-0BA75851549D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62E7-7A90-46D6-AB28-B08E7285A2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1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67958"/>
            <a:ext cx="1045013" cy="58785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62743"/>
            <a:ext cx="1640295" cy="1790381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78" indent="0">
              <a:buNone/>
              <a:defRPr sz="992"/>
            </a:lvl2pPr>
            <a:lvl3pPr marL="323956" indent="0">
              <a:buNone/>
              <a:defRPr sz="850"/>
            </a:lvl3pPr>
            <a:lvl4pPr marL="485934" indent="0">
              <a:buNone/>
              <a:defRPr sz="709"/>
            </a:lvl4pPr>
            <a:lvl5pPr marL="647912" indent="0">
              <a:buNone/>
              <a:defRPr sz="709"/>
            </a:lvl5pPr>
            <a:lvl6pPr marL="809890" indent="0">
              <a:buNone/>
              <a:defRPr sz="709"/>
            </a:lvl6pPr>
            <a:lvl7pPr marL="971867" indent="0">
              <a:buNone/>
              <a:defRPr sz="709"/>
            </a:lvl7pPr>
            <a:lvl8pPr marL="1133845" indent="0">
              <a:buNone/>
              <a:defRPr sz="709"/>
            </a:lvl8pPr>
            <a:lvl9pPr marL="1295823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755810"/>
            <a:ext cx="1045013" cy="1400229"/>
          </a:xfrm>
        </p:spPr>
        <p:txBody>
          <a:bodyPr/>
          <a:lstStyle>
            <a:lvl1pPr marL="0" indent="0">
              <a:buNone/>
              <a:defRPr sz="567"/>
            </a:lvl1pPr>
            <a:lvl2pPr marL="161978" indent="0">
              <a:buNone/>
              <a:defRPr sz="496"/>
            </a:lvl2pPr>
            <a:lvl3pPr marL="323956" indent="0">
              <a:buNone/>
              <a:defRPr sz="425"/>
            </a:lvl3pPr>
            <a:lvl4pPr marL="485934" indent="0">
              <a:buNone/>
              <a:defRPr sz="354"/>
            </a:lvl4pPr>
            <a:lvl5pPr marL="647912" indent="0">
              <a:buNone/>
              <a:defRPr sz="354"/>
            </a:lvl5pPr>
            <a:lvl6pPr marL="809890" indent="0">
              <a:buNone/>
              <a:defRPr sz="354"/>
            </a:lvl6pPr>
            <a:lvl7pPr marL="971867" indent="0">
              <a:buNone/>
              <a:defRPr sz="354"/>
            </a:lvl7pPr>
            <a:lvl8pPr marL="1133845" indent="0">
              <a:buNone/>
              <a:defRPr sz="354"/>
            </a:lvl8pPr>
            <a:lvl9pPr marL="129582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3128-C72C-4BBC-B1A2-0BA75851549D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62E7-7A90-46D6-AB28-B08E7285A2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69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34133"/>
            <a:ext cx="2794576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670665"/>
            <a:ext cx="2794576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335078"/>
            <a:ext cx="72902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3128-C72C-4BBC-B1A2-0BA75851549D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335078"/>
            <a:ext cx="109353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335078"/>
            <a:ext cx="72902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62E7-7A90-46D6-AB28-B08E7285A2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31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3956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89" indent="-80989" algn="l" defTabSz="323956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67" indent="-80989" algn="l" defTabSz="32395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45" indent="-80989" algn="l" defTabSz="32395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23" indent="-80989" algn="l" defTabSz="32395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01" indent="-80989" algn="l" defTabSz="32395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879" indent="-80989" algn="l" defTabSz="32395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856" indent="-80989" algn="l" defTabSz="32395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34" indent="-80989" algn="l" defTabSz="32395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12" indent="-80989" algn="l" defTabSz="32395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5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78" algn="l" defTabSz="32395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56" algn="l" defTabSz="32395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34" algn="l" defTabSz="32395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12" algn="l" defTabSz="32395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890" algn="l" defTabSz="32395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867" algn="l" defTabSz="32395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845" algn="l" defTabSz="32395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23" algn="l" defTabSz="323956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87B866-C1C9-C6FB-B164-4306A1A958DC}"/>
              </a:ext>
            </a:extLst>
          </p:cNvPr>
          <p:cNvSpPr/>
          <p:nvPr/>
        </p:nvSpPr>
        <p:spPr>
          <a:xfrm flipH="1">
            <a:off x="2668283" y="2121681"/>
            <a:ext cx="251477" cy="16714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dobe Caslon Pro" panose="0205050205050A020403" pitchFamily="18" charset="0"/>
              </a:rPr>
              <a:t>6</a:t>
            </a:r>
            <a:endParaRPr lang="en-CH" sz="8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7D5AE-329D-C350-0E64-4407C57DF2C8}"/>
              </a:ext>
            </a:extLst>
          </p:cNvPr>
          <p:cNvSpPr/>
          <p:nvPr/>
        </p:nvSpPr>
        <p:spPr>
          <a:xfrm flipH="1">
            <a:off x="2355484" y="2121684"/>
            <a:ext cx="251477" cy="16714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dobe Caslon Pro" panose="0205050205050A020403" pitchFamily="18" charset="0"/>
              </a:rPr>
              <a:t>5</a:t>
            </a:r>
            <a:endParaRPr lang="en-CH" sz="8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5FCBB7-5E09-F342-2D13-602BBB3DEE6B}"/>
              </a:ext>
            </a:extLst>
          </p:cNvPr>
          <p:cNvSpPr/>
          <p:nvPr/>
        </p:nvSpPr>
        <p:spPr>
          <a:xfrm flipH="1">
            <a:off x="2042686" y="2121683"/>
            <a:ext cx="251477" cy="16714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dobe Caslon Pro" panose="0205050205050A020403" pitchFamily="18" charset="0"/>
              </a:rPr>
              <a:t>4</a:t>
            </a:r>
            <a:endParaRPr lang="en-CH" sz="8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A2F65F-235D-AF7D-829F-2549DF56BA6C}"/>
              </a:ext>
            </a:extLst>
          </p:cNvPr>
          <p:cNvSpPr/>
          <p:nvPr/>
        </p:nvSpPr>
        <p:spPr>
          <a:xfrm flipH="1">
            <a:off x="1729888" y="2121685"/>
            <a:ext cx="251477" cy="16714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dobe Caslon Pro" panose="0205050205050A020403" pitchFamily="18" charset="0"/>
              </a:rPr>
              <a:t>3</a:t>
            </a:r>
            <a:endParaRPr lang="en-CH" sz="8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EF9CAA-3DB0-5654-5B30-11E3295F333C}"/>
              </a:ext>
            </a:extLst>
          </p:cNvPr>
          <p:cNvSpPr/>
          <p:nvPr/>
        </p:nvSpPr>
        <p:spPr>
          <a:xfrm flipH="1">
            <a:off x="1417090" y="2121687"/>
            <a:ext cx="251477" cy="16714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dobe Caslon Pro" panose="0205050205050A020403" pitchFamily="18" charset="0"/>
              </a:rPr>
              <a:t>2</a:t>
            </a:r>
            <a:endParaRPr lang="en-CH" sz="8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D1CB9F-D000-0119-27F9-10AE1D1D3640}"/>
              </a:ext>
            </a:extLst>
          </p:cNvPr>
          <p:cNvSpPr/>
          <p:nvPr/>
        </p:nvSpPr>
        <p:spPr>
          <a:xfrm flipH="1">
            <a:off x="1104291" y="2121689"/>
            <a:ext cx="251477" cy="16714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dobe Caslon Pro" panose="0205050205050A020403" pitchFamily="18" charset="0"/>
              </a:rPr>
              <a:t>1</a:t>
            </a:r>
            <a:endParaRPr lang="en-CH" sz="8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F92F24-86BE-BEEC-0C14-20F76AAA08A8}"/>
              </a:ext>
            </a:extLst>
          </p:cNvPr>
          <p:cNvSpPr/>
          <p:nvPr/>
        </p:nvSpPr>
        <p:spPr>
          <a:xfrm flipH="1">
            <a:off x="791493" y="2121689"/>
            <a:ext cx="251477" cy="1671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dobe Caslon Pro" panose="0205050205050A020403" pitchFamily="18" charset="0"/>
              </a:rPr>
              <a:t>0</a:t>
            </a:r>
            <a:endParaRPr lang="en-CH" sz="8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3B6201-E4F8-FEC3-BA4B-5957C20A6646}"/>
              </a:ext>
            </a:extLst>
          </p:cNvPr>
          <p:cNvSpPr/>
          <p:nvPr/>
        </p:nvSpPr>
        <p:spPr>
          <a:xfrm flipH="1">
            <a:off x="2665109" y="2066036"/>
            <a:ext cx="251477" cy="362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68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AA335-21A1-2409-6647-AEC950971278}"/>
              </a:ext>
            </a:extLst>
          </p:cNvPr>
          <p:cNvSpPr/>
          <p:nvPr/>
        </p:nvSpPr>
        <p:spPr>
          <a:xfrm flipH="1">
            <a:off x="2352840" y="1967710"/>
            <a:ext cx="251477" cy="1345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68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39EE77-7341-8FE9-EFBD-6036AED03536}"/>
              </a:ext>
            </a:extLst>
          </p:cNvPr>
          <p:cNvSpPr/>
          <p:nvPr/>
        </p:nvSpPr>
        <p:spPr>
          <a:xfrm flipH="1">
            <a:off x="2040571" y="1728426"/>
            <a:ext cx="251477" cy="3738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68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B19171F-88EF-5D63-D0BD-41AEFBB11E05}"/>
              </a:ext>
            </a:extLst>
          </p:cNvPr>
          <p:cNvSpPr/>
          <p:nvPr/>
        </p:nvSpPr>
        <p:spPr>
          <a:xfrm flipH="1">
            <a:off x="1728302" y="1227427"/>
            <a:ext cx="251477" cy="87487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68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BFA3E01-855B-4878-CE7E-82D2F2029401}"/>
              </a:ext>
            </a:extLst>
          </p:cNvPr>
          <p:cNvSpPr/>
          <p:nvPr/>
        </p:nvSpPr>
        <p:spPr>
          <a:xfrm flipH="1">
            <a:off x="1416033" y="487141"/>
            <a:ext cx="251477" cy="161516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68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EA11F4-FCE9-62A3-7912-84C37639721F}"/>
              </a:ext>
            </a:extLst>
          </p:cNvPr>
          <p:cNvSpPr/>
          <p:nvPr/>
        </p:nvSpPr>
        <p:spPr>
          <a:xfrm flipH="1">
            <a:off x="1103763" y="487141"/>
            <a:ext cx="251477" cy="16151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68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9BE5FF4-4075-7C0A-BF79-464BE0764648}"/>
              </a:ext>
            </a:extLst>
          </p:cNvPr>
          <p:cNvSpPr/>
          <p:nvPr/>
        </p:nvSpPr>
        <p:spPr>
          <a:xfrm flipH="1">
            <a:off x="791494" y="973189"/>
            <a:ext cx="251477" cy="11291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68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14064DF-0C61-D96E-E281-EE185A6A324C}"/>
                  </a:ext>
                </a:extLst>
              </p:cNvPr>
              <p:cNvSpPr/>
              <p:nvPr/>
            </p:nvSpPr>
            <p:spPr>
              <a:xfrm flipH="1">
                <a:off x="1081184" y="2262487"/>
                <a:ext cx="1345292" cy="18616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Relative</m:t>
                      </m:r>
                      <m:r>
                        <a:rPr lang="en-US" sz="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mutation</m:t>
                      </m:r>
                      <m:r>
                        <a:rPr lang="en-US" sz="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load</m:t>
                      </m:r>
                    </m:oMath>
                  </m:oMathPara>
                </a14:m>
                <a:endParaRPr lang="en-CH" sz="800" dirty="0">
                  <a:solidFill>
                    <a:schemeClr val="tx1"/>
                  </a:solidFill>
                  <a:latin typeface="Adobe Caslon Pro" panose="0205050205050A020403" pitchFamily="18" charset="0"/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14064DF-0C61-D96E-E281-EE185A6A3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1184" y="2262487"/>
                <a:ext cx="1345292" cy="186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F765A99-D0BF-6B9B-37CC-8B7830A3E40A}"/>
                  </a:ext>
                </a:extLst>
              </p:cNvPr>
              <p:cNvSpPr/>
              <p:nvPr/>
            </p:nvSpPr>
            <p:spPr>
              <a:xfrm rot="16200000" flipH="1">
                <a:off x="-211611" y="1210871"/>
                <a:ext cx="1615167" cy="16769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Frequency</m:t>
                      </m:r>
                    </m:oMath>
                  </m:oMathPara>
                </a14:m>
                <a:endParaRPr lang="en-CH" sz="800" dirty="0">
                  <a:solidFill>
                    <a:schemeClr val="tx1"/>
                  </a:solidFill>
                  <a:latin typeface="Adobe Caslon Pro" panose="0205050205050A020403" pitchFamily="18" charset="0"/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F765A99-D0BF-6B9B-37CC-8B7830A3E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-211611" y="1210871"/>
                <a:ext cx="1615167" cy="1676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94FD5C9-A8A7-B336-3778-AFE65FED7E6D}"/>
              </a:ext>
            </a:extLst>
          </p:cNvPr>
          <p:cNvCxnSpPr/>
          <p:nvPr/>
        </p:nvCxnSpPr>
        <p:spPr>
          <a:xfrm flipV="1">
            <a:off x="663602" y="188694"/>
            <a:ext cx="0" cy="191360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9708835-A1AF-763C-4C98-98512BEFFEF8}"/>
                  </a:ext>
                </a:extLst>
              </p:cNvPr>
              <p:cNvSpPr txBox="1"/>
              <p:nvPr/>
            </p:nvSpPr>
            <p:spPr>
              <a:xfrm>
                <a:off x="1936744" y="476707"/>
                <a:ext cx="633635" cy="215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799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Selection</m:t>
                      </m:r>
                    </m:oMath>
                  </m:oMathPara>
                </a14:m>
                <a:endParaRPr lang="en-US" sz="799" dirty="0">
                  <a:solidFill>
                    <a:schemeClr val="bg2">
                      <a:lumMod val="50000"/>
                    </a:schemeClr>
                  </a:solidFill>
                  <a:latin typeface="Adobe Caslon Pro" panose="0205050205050A020403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9708835-A1AF-763C-4C98-98512BEFF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744" y="476707"/>
                <a:ext cx="633635" cy="215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2F3CF0-726C-0044-FEC2-7814B74F36FF}"/>
                  </a:ext>
                </a:extLst>
              </p:cNvPr>
              <p:cNvSpPr txBox="1"/>
              <p:nvPr/>
            </p:nvSpPr>
            <p:spPr>
              <a:xfrm>
                <a:off x="121079" y="472220"/>
                <a:ext cx="611065" cy="215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799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Mutation</m:t>
                      </m:r>
                    </m:oMath>
                  </m:oMathPara>
                </a14:m>
                <a:endParaRPr lang="en-US" sz="799" dirty="0">
                  <a:solidFill>
                    <a:schemeClr val="bg2">
                      <a:lumMod val="50000"/>
                    </a:schemeClr>
                  </a:solidFill>
                  <a:latin typeface="Adobe Caslon Pro" panose="0205050205050A020403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2F3CF0-726C-0044-FEC2-7814B74F3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79" y="472220"/>
                <a:ext cx="611065" cy="2153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D5431B-6FA2-F201-231D-96C2956C827D}"/>
              </a:ext>
            </a:extLst>
          </p:cNvPr>
          <p:cNvCxnSpPr>
            <a:cxnSpLocks/>
          </p:cNvCxnSpPr>
          <p:nvPr/>
        </p:nvCxnSpPr>
        <p:spPr>
          <a:xfrm>
            <a:off x="102632" y="624935"/>
            <a:ext cx="864000" cy="0"/>
          </a:xfrm>
          <a:prstGeom prst="straightConnector1">
            <a:avLst/>
          </a:prstGeom>
          <a:ln w="63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3A0A5C-1EC2-93C7-C0D1-9F7DDB5688E5}"/>
              </a:ext>
            </a:extLst>
          </p:cNvPr>
          <p:cNvCxnSpPr>
            <a:cxnSpLocks/>
          </p:cNvCxnSpPr>
          <p:nvPr/>
        </p:nvCxnSpPr>
        <p:spPr>
          <a:xfrm>
            <a:off x="1816474" y="623537"/>
            <a:ext cx="864000" cy="0"/>
          </a:xfrm>
          <a:prstGeom prst="straightConnector1">
            <a:avLst/>
          </a:prstGeom>
          <a:ln w="6350"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FF74FB-107F-9072-F320-180B6C579DE7}"/>
              </a:ext>
            </a:extLst>
          </p:cNvPr>
          <p:cNvCxnSpPr>
            <a:cxnSpLocks/>
          </p:cNvCxnSpPr>
          <p:nvPr/>
        </p:nvCxnSpPr>
        <p:spPr>
          <a:xfrm>
            <a:off x="1051155" y="972665"/>
            <a:ext cx="0" cy="1129643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CB0EEC8-FFC0-CE63-94C3-65A12EA82C4F}"/>
              </a:ext>
            </a:extLst>
          </p:cNvPr>
          <p:cNvCxnSpPr>
            <a:cxnSpLocks/>
          </p:cNvCxnSpPr>
          <p:nvPr/>
        </p:nvCxnSpPr>
        <p:spPr>
          <a:xfrm>
            <a:off x="1059087" y="972665"/>
            <a:ext cx="0" cy="1129643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82850E-42CF-6A76-F444-FF6907F45D26}"/>
              </a:ext>
            </a:extLst>
          </p:cNvPr>
          <p:cNvCxnSpPr>
            <a:cxnSpLocks/>
          </p:cNvCxnSpPr>
          <p:nvPr/>
        </p:nvCxnSpPr>
        <p:spPr>
          <a:xfrm>
            <a:off x="1364793" y="487143"/>
            <a:ext cx="0" cy="1616399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4F703B9-AB26-EC50-6348-20C7AB927184}"/>
              </a:ext>
            </a:extLst>
          </p:cNvPr>
          <p:cNvCxnSpPr>
            <a:cxnSpLocks/>
          </p:cNvCxnSpPr>
          <p:nvPr/>
        </p:nvCxnSpPr>
        <p:spPr>
          <a:xfrm>
            <a:off x="1372725" y="487143"/>
            <a:ext cx="0" cy="1616399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17ADB8-DECA-86A1-B99B-754CEE79538E}"/>
              </a:ext>
            </a:extLst>
          </p:cNvPr>
          <p:cNvCxnSpPr>
            <a:cxnSpLocks/>
          </p:cNvCxnSpPr>
          <p:nvPr/>
        </p:nvCxnSpPr>
        <p:spPr>
          <a:xfrm>
            <a:off x="1677624" y="487143"/>
            <a:ext cx="0" cy="1616399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D3F4B8-61E3-E970-8C7E-ABD80ADBEA5F}"/>
              </a:ext>
            </a:extLst>
          </p:cNvPr>
          <p:cNvCxnSpPr>
            <a:cxnSpLocks/>
          </p:cNvCxnSpPr>
          <p:nvPr/>
        </p:nvCxnSpPr>
        <p:spPr>
          <a:xfrm>
            <a:off x="1685556" y="487143"/>
            <a:ext cx="0" cy="1616399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E454FB1-173D-D4BF-4A1C-E4ED2B584288}"/>
              </a:ext>
            </a:extLst>
          </p:cNvPr>
          <p:cNvCxnSpPr>
            <a:cxnSpLocks/>
          </p:cNvCxnSpPr>
          <p:nvPr/>
        </p:nvCxnSpPr>
        <p:spPr>
          <a:xfrm>
            <a:off x="1987344" y="1227504"/>
            <a:ext cx="0" cy="874800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084251E-0101-7F2D-5584-0F0A142A10B5}"/>
              </a:ext>
            </a:extLst>
          </p:cNvPr>
          <p:cNvCxnSpPr>
            <a:cxnSpLocks/>
          </p:cNvCxnSpPr>
          <p:nvPr/>
        </p:nvCxnSpPr>
        <p:spPr>
          <a:xfrm>
            <a:off x="1995276" y="1227504"/>
            <a:ext cx="0" cy="874800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77ECF05-0482-E373-D399-E45FAAF1E5EA}"/>
              </a:ext>
            </a:extLst>
          </p:cNvPr>
          <p:cNvCxnSpPr>
            <a:cxnSpLocks/>
          </p:cNvCxnSpPr>
          <p:nvPr/>
        </p:nvCxnSpPr>
        <p:spPr>
          <a:xfrm>
            <a:off x="2300079" y="1727901"/>
            <a:ext cx="0" cy="374400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4A20C81-2D83-845F-6024-4001EF763CCB}"/>
              </a:ext>
            </a:extLst>
          </p:cNvPr>
          <p:cNvCxnSpPr>
            <a:cxnSpLocks/>
          </p:cNvCxnSpPr>
          <p:nvPr/>
        </p:nvCxnSpPr>
        <p:spPr>
          <a:xfrm>
            <a:off x="2308011" y="1727901"/>
            <a:ext cx="0" cy="374400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6C0EB-40A2-7411-55F2-3A5C611F1EC6}"/>
              </a:ext>
            </a:extLst>
          </p:cNvPr>
          <p:cNvCxnSpPr>
            <a:cxnSpLocks/>
          </p:cNvCxnSpPr>
          <p:nvPr/>
        </p:nvCxnSpPr>
        <p:spPr>
          <a:xfrm>
            <a:off x="2614408" y="1969104"/>
            <a:ext cx="0" cy="133200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570011-B327-C7B0-671A-0AC1D5786FCF}"/>
              </a:ext>
            </a:extLst>
          </p:cNvPr>
          <p:cNvCxnSpPr>
            <a:cxnSpLocks/>
          </p:cNvCxnSpPr>
          <p:nvPr/>
        </p:nvCxnSpPr>
        <p:spPr>
          <a:xfrm>
            <a:off x="2622340" y="1969104"/>
            <a:ext cx="0" cy="133200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B4E84C8-27F0-11AD-7F42-87590AE9263D}"/>
              </a:ext>
            </a:extLst>
          </p:cNvPr>
          <p:cNvCxnSpPr>
            <a:cxnSpLocks/>
          </p:cNvCxnSpPr>
          <p:nvPr/>
        </p:nvCxnSpPr>
        <p:spPr>
          <a:xfrm>
            <a:off x="2924306" y="2066302"/>
            <a:ext cx="0" cy="36000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DC908E7-440C-ACC4-8F59-5C194824FF6C}"/>
              </a:ext>
            </a:extLst>
          </p:cNvPr>
          <p:cNvCxnSpPr>
            <a:cxnSpLocks/>
          </p:cNvCxnSpPr>
          <p:nvPr/>
        </p:nvCxnSpPr>
        <p:spPr>
          <a:xfrm>
            <a:off x="2932238" y="2066302"/>
            <a:ext cx="0" cy="36000"/>
          </a:xfrm>
          <a:prstGeom prst="line">
            <a:avLst/>
          </a:prstGeom>
          <a:ln w="317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A5F823F-BDEA-7B28-4DEF-CF0A4AAC523A}"/>
              </a:ext>
            </a:extLst>
          </p:cNvPr>
          <p:cNvGrpSpPr/>
          <p:nvPr/>
        </p:nvGrpSpPr>
        <p:grpSpPr>
          <a:xfrm>
            <a:off x="919894" y="1199420"/>
            <a:ext cx="942181" cy="754921"/>
            <a:chOff x="851774" y="1199419"/>
            <a:chExt cx="942181" cy="7549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6BA058-616D-0078-8DBB-22AA11C8E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2817" y="1788352"/>
              <a:ext cx="309315" cy="16598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B22C712-658C-7791-0B3D-1EE8D3516D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774" y="1294717"/>
              <a:ext cx="317224" cy="24276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AD371FE-A13F-BB33-0E99-ADA6BA9B3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4502" y="1199419"/>
              <a:ext cx="307085" cy="9529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E4A99AE-AA9F-62B7-08D2-94699227E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2132" y="1504474"/>
              <a:ext cx="321823" cy="9892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ECF39C8-76A3-3496-9C5B-3490CBDC9BCB}"/>
              </a:ext>
            </a:extLst>
          </p:cNvPr>
          <p:cNvGrpSpPr/>
          <p:nvPr/>
        </p:nvGrpSpPr>
        <p:grpSpPr>
          <a:xfrm>
            <a:off x="919894" y="1199419"/>
            <a:ext cx="1264673" cy="768291"/>
            <a:chOff x="851774" y="1199419"/>
            <a:chExt cx="1264673" cy="768291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B7FD6CD-6CA1-AF7C-7BBF-3B3720434F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380" y="1664865"/>
              <a:ext cx="287896" cy="10553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59AA91B-67A7-70DF-B7DB-B08F27E3E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774" y="1556480"/>
              <a:ext cx="287896" cy="10553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032A73A-8CFA-A5A7-3C82-EE8A9BE8E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3955" y="1871346"/>
              <a:ext cx="322492" cy="9636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AEFA95FC-0FC3-A54D-37FE-64A8A0FC2D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9698" y="1620243"/>
              <a:ext cx="306071" cy="23715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EDC3B4C-271A-E39D-1054-5B8A135C9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4569" y="1199419"/>
              <a:ext cx="276530" cy="27305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3EF6DE-8593-DB7D-40F0-73CC4241E561}"/>
              </a:ext>
            </a:extLst>
          </p:cNvPr>
          <p:cNvGrpSpPr/>
          <p:nvPr/>
        </p:nvGrpSpPr>
        <p:grpSpPr>
          <a:xfrm>
            <a:off x="725868" y="963982"/>
            <a:ext cx="702286" cy="461632"/>
            <a:chOff x="-104960" y="1515949"/>
            <a:chExt cx="702286" cy="4616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E96E4-BC5D-0ABF-5A3E-48FF1732A852}"/>
                </a:ext>
              </a:extLst>
            </p:cNvPr>
            <p:cNvSpPr/>
            <p:nvPr/>
          </p:nvSpPr>
          <p:spPr>
            <a:xfrm>
              <a:off x="-11179" y="1547051"/>
              <a:ext cx="608505" cy="38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8A09E94-05B2-E247-5D92-8434ABEEFBD1}"/>
                    </a:ext>
                  </a:extLst>
                </p:cNvPr>
                <p:cNvSpPr txBox="1"/>
                <p:nvPr/>
              </p:nvSpPr>
              <p:spPr>
                <a:xfrm>
                  <a:off x="617" y="1633961"/>
                  <a:ext cx="473762" cy="3436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8A09E94-05B2-E247-5D92-8434ABEEFB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" y="1633961"/>
                  <a:ext cx="473762" cy="343620"/>
                </a:xfrm>
                <a:prstGeom prst="rect">
                  <a:avLst/>
                </a:prstGeom>
                <a:blipFill>
                  <a:blip r:embed="rId7"/>
                  <a:stretch>
                    <a:fillRect r="-18421"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0D36B80-587E-1D00-D808-3BCBB1BA02F4}"/>
                    </a:ext>
                  </a:extLst>
                </p:cNvPr>
                <p:cNvSpPr txBox="1"/>
                <p:nvPr/>
              </p:nvSpPr>
              <p:spPr>
                <a:xfrm>
                  <a:off x="-104960" y="1515949"/>
                  <a:ext cx="59583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Fixation</m:t>
                        </m:r>
                      </m:oMath>
                    </m:oMathPara>
                  </a14:m>
                  <a:endParaRPr lang="en-CH" sz="600" dirty="0">
                    <a:solidFill>
                      <a:srgbClr val="C00000"/>
                    </a:solidFill>
                    <a:latin typeface="Adobe Caslon Pro" panose="0205050205050A020403" pitchFamily="18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0D36B80-587E-1D00-D808-3BCBB1BA0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4960" y="1515949"/>
                  <a:ext cx="595832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Oval 135">
            <a:extLst>
              <a:ext uri="{FF2B5EF4-FFF2-40B4-BE49-F238E27FC236}">
                <a16:creationId xmlns:a16="http://schemas.microsoft.com/office/drawing/2014/main" id="{27534BB5-1FAB-02BB-7589-8F7C05F0F7CD}"/>
              </a:ext>
            </a:extLst>
          </p:cNvPr>
          <p:cNvSpPr/>
          <p:nvPr/>
        </p:nvSpPr>
        <p:spPr>
          <a:xfrm>
            <a:off x="1200650" y="19193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080FE71-EF98-7B4D-000F-DF3A267CBF91}"/>
              </a:ext>
            </a:extLst>
          </p:cNvPr>
          <p:cNvSpPr/>
          <p:nvPr/>
        </p:nvSpPr>
        <p:spPr>
          <a:xfrm>
            <a:off x="2129053" y="192819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CD16BAC-C7B4-41BE-2D56-6861C8178E5C}"/>
              </a:ext>
            </a:extLst>
          </p:cNvPr>
          <p:cNvGrpSpPr/>
          <p:nvPr/>
        </p:nvGrpSpPr>
        <p:grpSpPr>
          <a:xfrm>
            <a:off x="2261022" y="822348"/>
            <a:ext cx="950546" cy="477677"/>
            <a:chOff x="2308011" y="827640"/>
            <a:chExt cx="950546" cy="477677"/>
          </a:xfrm>
        </p:grpSpPr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095E23AF-6F03-80A4-CFB7-37B379F89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0492" y="1066062"/>
              <a:ext cx="162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29F0352-70CD-7806-CED4-CF2F96306ECB}"/>
                </a:ext>
              </a:extLst>
            </p:cNvPr>
            <p:cNvCxnSpPr>
              <a:cxnSpLocks/>
            </p:cNvCxnSpPr>
            <p:nvPr/>
          </p:nvCxnSpPr>
          <p:spPr>
            <a:xfrm>
              <a:off x="2430492" y="1174150"/>
              <a:ext cx="162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F50745F-EC52-D8CE-7D20-9026FE469284}"/>
                    </a:ext>
                  </a:extLst>
                </p:cNvPr>
                <p:cNvSpPr txBox="1"/>
                <p:nvPr/>
              </p:nvSpPr>
              <p:spPr>
                <a:xfrm>
                  <a:off x="2308011" y="831749"/>
                  <a:ext cx="9505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i="0" dirty="0" smtClean="0">
                            <a:latin typeface="Cambria Math" panose="02040503050406030204" pitchFamily="18" charset="0"/>
                          </a:rPr>
                          <m:t>Coalescent</m:t>
                        </m:r>
                        <m:r>
                          <a:rPr lang="en-US" sz="80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800" i="0" dirty="0" smtClean="0">
                            <a:latin typeface="Cambria Math" panose="02040503050406030204" pitchFamily="18" charset="0"/>
                          </a:rPr>
                          <m:t>event</m:t>
                        </m:r>
                      </m:oMath>
                    </m:oMathPara>
                  </a14:m>
                  <a:endParaRPr lang="en-US" sz="800" dirty="0">
                    <a:latin typeface="Adobe Caslon Pro" panose="0205050205050A020403" pitchFamily="18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F50745F-EC52-D8CE-7D20-9026FE4692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011" y="831749"/>
                  <a:ext cx="950546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7CF0E7A-45F8-BFDD-D847-797E898C7B87}"/>
                    </a:ext>
                  </a:extLst>
                </p:cNvPr>
                <p:cNvSpPr txBox="1"/>
                <p:nvPr/>
              </p:nvSpPr>
              <p:spPr>
                <a:xfrm>
                  <a:off x="2567684" y="1089873"/>
                  <a:ext cx="598828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i="0" dirty="0" smtClean="0">
                            <a:latin typeface="Cambria Math" panose="02040503050406030204" pitchFamily="18" charset="0"/>
                          </a:rPr>
                          <m:t>Mutation</m:t>
                        </m:r>
                      </m:oMath>
                    </m:oMathPara>
                  </a14:m>
                  <a:endParaRPr lang="en-CH" sz="600" dirty="0">
                    <a:latin typeface="Adobe Caslon Pro" panose="0205050205050A020403" pitchFamily="18" charset="0"/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7CF0E7A-45F8-BFDD-D847-797E898C7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684" y="1089873"/>
                  <a:ext cx="598828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F3B511C6-B771-DE3F-BCD4-C32CEBD05A67}"/>
                    </a:ext>
                  </a:extLst>
                </p:cNvPr>
                <p:cNvSpPr txBox="1"/>
                <p:nvPr/>
              </p:nvSpPr>
              <p:spPr>
                <a:xfrm>
                  <a:off x="2565064" y="974480"/>
                  <a:ext cx="60144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i="0" dirty="0" smtClean="0">
                            <a:latin typeface="Cambria Math" panose="02040503050406030204" pitchFamily="18" charset="0"/>
                          </a:rPr>
                          <m:t>Fixation</m:t>
                        </m:r>
                      </m:oMath>
                    </m:oMathPara>
                  </a14:m>
                  <a:endParaRPr lang="en-CH" sz="500" dirty="0">
                    <a:latin typeface="Adobe Caslon Pro" panose="0205050205050A020403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F3B511C6-B771-DE3F-BCD4-C32CEBD05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064" y="974480"/>
                  <a:ext cx="601449" cy="215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A23A0E8-C833-EE54-E42B-33FDD03654C1}"/>
                </a:ext>
              </a:extLst>
            </p:cNvPr>
            <p:cNvSpPr/>
            <p:nvPr/>
          </p:nvSpPr>
          <p:spPr>
            <a:xfrm>
              <a:off x="2326916" y="827640"/>
              <a:ext cx="863996" cy="43276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73569F-9C12-7C39-95E6-F00AD2A947D9}"/>
              </a:ext>
            </a:extLst>
          </p:cNvPr>
          <p:cNvGrpSpPr/>
          <p:nvPr/>
        </p:nvGrpSpPr>
        <p:grpSpPr>
          <a:xfrm>
            <a:off x="1886518" y="1479019"/>
            <a:ext cx="782941" cy="446977"/>
            <a:chOff x="2428045" y="1352362"/>
            <a:chExt cx="782941" cy="4469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050EF6-9AC5-C7EA-E9FE-D652F8711E3F}"/>
                </a:ext>
              </a:extLst>
            </p:cNvPr>
            <p:cNvSpPr/>
            <p:nvPr/>
          </p:nvSpPr>
          <p:spPr>
            <a:xfrm>
              <a:off x="2471106" y="1375996"/>
              <a:ext cx="608505" cy="40210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9FB2FA-E354-C1C0-9552-2746C83D0D4A}"/>
                    </a:ext>
                  </a:extLst>
                </p:cNvPr>
                <p:cNvSpPr txBox="1"/>
                <p:nvPr/>
              </p:nvSpPr>
              <p:spPr>
                <a:xfrm>
                  <a:off x="2428045" y="1455719"/>
                  <a:ext cx="498766" cy="3436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9FB2FA-E354-C1C0-9552-2746C83D0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045" y="1455719"/>
                  <a:ext cx="498766" cy="3436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57E56686-24D2-4DF3-2F87-76BB6CEB1578}"/>
                    </a:ext>
                  </a:extLst>
                </p:cNvPr>
                <p:cNvSpPr txBox="1"/>
                <p:nvPr/>
              </p:nvSpPr>
              <p:spPr>
                <a:xfrm>
                  <a:off x="2541384" y="1352362"/>
                  <a:ext cx="6696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i="0" dirty="0" smtClean="0">
                            <a:latin typeface="Cambria Math" panose="02040503050406030204" pitchFamily="18" charset="0"/>
                          </a:rPr>
                          <m:t>Mutation</m:t>
                        </m:r>
                      </m:oMath>
                    </m:oMathPara>
                  </a14:m>
                  <a:endParaRPr lang="en-CH" sz="600" dirty="0">
                    <a:latin typeface="Adobe Caslon Pro" panose="0205050205050A020403" pitchFamily="18" charset="0"/>
                  </a:endParaRPr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57E56686-24D2-4DF3-2F87-76BB6CEB1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384" y="1352362"/>
                  <a:ext cx="669602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041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27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Caslon Pro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Strütt</dc:creator>
  <cp:lastModifiedBy>Strütt, Stefan (IEE)</cp:lastModifiedBy>
  <cp:revision>22</cp:revision>
  <dcterms:created xsi:type="dcterms:W3CDTF">2023-11-06T13:09:18Z</dcterms:created>
  <dcterms:modified xsi:type="dcterms:W3CDTF">2024-06-03T08:54:55Z</dcterms:modified>
</cp:coreProperties>
</file>