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23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7344723a7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7344723a7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344723a75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344723a75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344723a75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344723a75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449c7be6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449c7be6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449c7be6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449c7be6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10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hoenixnap.com/kb/how-to-install-python-3-ubuntu" TargetMode="External"/><Relationship Id="rId4" Type="http://schemas.openxmlformats.org/officeDocument/2006/relationships/hyperlink" Target="https://phoenixnap.com/kb/how-to-install-python-3-ubunt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python.org/downloads/source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de.visualstudio.com/docs/setup/linux#_install-vs-code-on-linux" TargetMode="External"/><Relationship Id="rId4" Type="http://schemas.openxmlformats.org/officeDocument/2006/relationships/hyperlink" Target="https://go.microsoft.com/fwlink/?LinkID=76086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537150" y="1477500"/>
            <a:ext cx="5017500" cy="21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Amatic SC"/>
                <a:ea typeface="Amatic SC"/>
                <a:cs typeface="Amatic SC"/>
                <a:sym typeface="Amatic SC"/>
              </a:rPr>
              <a:t>Setup Python, Robot </a:t>
            </a:r>
            <a:r>
              <a:rPr b="1" lang="en" sz="4600">
                <a:latin typeface="Amatic SC"/>
                <a:ea typeface="Amatic SC"/>
                <a:cs typeface="Amatic SC"/>
                <a:sym typeface="Amatic SC"/>
              </a:rPr>
              <a:t>Framework, Visual Studio Code</a:t>
            </a:r>
            <a:endParaRPr b="1" sz="4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Testare automata de software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1477200" y="366800"/>
            <a:ext cx="6503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Setup Python Pe Lubuntu (Mașină virtuală Linux)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1297500" y="1972550"/>
            <a:ext cx="56628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Tutorial de referință: 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</a:pPr>
            <a:r>
              <a:rPr b="1" lang="en" sz="11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</a:t>
            </a:r>
            <a:r>
              <a:rPr b="1" lang="en" sz="11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ow-to-install-python-3-ubuntu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Se urmează pașii din secțiunea: </a:t>
            </a:r>
            <a:r>
              <a:rPr b="1" i="1" lang="en" sz="1100">
                <a:latin typeface="Comfortaa"/>
                <a:ea typeface="Comfortaa"/>
                <a:cs typeface="Comfortaa"/>
                <a:sym typeface="Comfortaa"/>
              </a:rPr>
              <a:t>Method 2: Install Python From Source Code</a:t>
            </a:r>
            <a:endParaRPr b="1" i="1"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Sumarizare pași: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Se deschide un terminal în care se execută pe rând următoarele comenzi: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000"/>
              <a:buFont typeface="Courier New"/>
              <a:buChar char="○"/>
            </a:pPr>
            <a:r>
              <a:rPr lang="en" sz="1000">
                <a:solidFill>
                  <a:srgbClr val="F8F8F2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sudo apt update</a:t>
            </a:r>
            <a:endParaRPr sz="1000">
              <a:solidFill>
                <a:srgbClr val="F8F8F2"/>
              </a:solidFill>
              <a:highlight>
                <a:srgbClr val="2E34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000"/>
              <a:buFont typeface="Courier New"/>
              <a:buChar char="○"/>
            </a:pPr>
            <a:r>
              <a:rPr lang="en" sz="1000">
                <a:solidFill>
                  <a:srgbClr val="F8F8F2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sudo apt install build-essential zlib1g-dev libncurses5-dev libgdbm-dev libnss3-dev libssl-dev libreadline-dev libffi-dev wget</a:t>
            </a:r>
            <a:endParaRPr sz="1000">
              <a:solidFill>
                <a:srgbClr val="F8F8F2"/>
              </a:solidFill>
              <a:highlight>
                <a:srgbClr val="2E34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8F8F2"/>
              </a:solidFill>
              <a:highlight>
                <a:srgbClr val="2E344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1090800" y="625900"/>
            <a:ext cx="4193700" cy="20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487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●"/>
            </a:pPr>
            <a:r>
              <a:rPr b="1" lang="en" sz="1346">
                <a:latin typeface="Comfortaa"/>
                <a:ea typeface="Comfortaa"/>
                <a:cs typeface="Comfortaa"/>
                <a:sym typeface="Comfortaa"/>
              </a:rPr>
              <a:t>Se deschide pagina cu versiunile oficiale de Python și se copiază link-ul tip ”Gzipped source tarball” al versiunii de Python dorite (a se vedea imaginea): </a:t>
            </a:r>
            <a:r>
              <a:rPr b="1" lang="en" sz="1346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Download Python</a:t>
            </a:r>
            <a:endParaRPr sz="1346">
              <a:solidFill>
                <a:srgbClr val="F8F8F2"/>
              </a:solidFill>
              <a:highlight>
                <a:srgbClr val="2E344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8F8F2"/>
              </a:solidFill>
              <a:highlight>
                <a:srgbClr val="2E344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4450" y="625900"/>
            <a:ext cx="3801051" cy="20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/>
        </p:nvSpPr>
        <p:spPr>
          <a:xfrm>
            <a:off x="1090800" y="2660800"/>
            <a:ext cx="6577800" cy="2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mfortaa"/>
              <a:buChar char="●"/>
            </a:pPr>
            <a:r>
              <a:rPr b="1" lang="en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Ne întoarcem în terminal și executăm următoarele comenzi pentru descărcare:</a:t>
            </a:r>
            <a:endParaRPr b="1" sz="1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000"/>
              <a:buFont typeface="Courier New"/>
              <a:buChar char="○"/>
            </a:pPr>
            <a:r>
              <a:rPr lang="en" sz="1000">
                <a:solidFill>
                  <a:srgbClr val="F8F8F2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cd /tmp</a:t>
            </a:r>
            <a:endParaRPr sz="1000">
              <a:solidFill>
                <a:srgbClr val="F8F8F2"/>
              </a:solidFill>
              <a:highlight>
                <a:srgbClr val="2E34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000"/>
              <a:buFont typeface="Courier New"/>
              <a:buChar char="○"/>
            </a:pPr>
            <a:r>
              <a:rPr lang="en" sz="1000">
                <a:solidFill>
                  <a:srgbClr val="F8F8F2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wget &lt;paste la link-ul copiat anterior&gt; </a:t>
            </a:r>
            <a:br>
              <a:rPr lang="en" sz="1000">
                <a:solidFill>
                  <a:srgbClr val="F8F8F2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F8F8F2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Ex: wget https://www.python.org/ftp/python/3.12.8/Python-3.12.8.tgz</a:t>
            </a:r>
            <a:endParaRPr sz="1000">
              <a:solidFill>
                <a:srgbClr val="F8F8F2"/>
              </a:solidFill>
              <a:highlight>
                <a:srgbClr val="2E34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000"/>
              <a:buFont typeface="Courier New"/>
              <a:buChar char="○"/>
            </a:pPr>
            <a:r>
              <a:rPr lang="en" sz="1000">
                <a:solidFill>
                  <a:srgbClr val="F8F8F2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tar -xf Python-3.&lt;&gt;.&lt;&gt;.tgz  # Ex: (Python-3.12.8.tgz)</a:t>
            </a:r>
            <a:endParaRPr sz="1000">
              <a:solidFill>
                <a:srgbClr val="F8F8F2"/>
              </a:solidFill>
              <a:highlight>
                <a:srgbClr val="2E34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000"/>
              <a:buFont typeface="Courier New"/>
              <a:buChar char="○"/>
            </a:pPr>
            <a:r>
              <a:rPr lang="en" sz="1000">
                <a:solidFill>
                  <a:srgbClr val="F8F8F2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cd Python-3.12.8</a:t>
            </a:r>
            <a:endParaRPr sz="1000">
              <a:solidFill>
                <a:srgbClr val="F8F8F2"/>
              </a:solidFill>
              <a:highlight>
                <a:srgbClr val="2E34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000"/>
              <a:buFont typeface="Courier New"/>
              <a:buChar char="○"/>
            </a:pPr>
            <a:r>
              <a:rPr lang="en" sz="1000">
                <a:solidFill>
                  <a:srgbClr val="F8F8F2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./configure --enable-optimizations</a:t>
            </a:r>
            <a:endParaRPr sz="1000">
              <a:solidFill>
                <a:srgbClr val="F8F8F2"/>
              </a:solidFill>
              <a:highlight>
                <a:srgbClr val="2E34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000"/>
              <a:buFont typeface="Courier New"/>
              <a:buChar char="○"/>
            </a:pPr>
            <a:r>
              <a:rPr lang="en" sz="1000">
                <a:solidFill>
                  <a:srgbClr val="F8F8F2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sudo make install</a:t>
            </a:r>
            <a:endParaRPr sz="1000">
              <a:solidFill>
                <a:srgbClr val="F8F8F2"/>
              </a:solidFill>
              <a:highlight>
                <a:srgbClr val="2E34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000"/>
              <a:buFont typeface="Courier New"/>
              <a:buChar char="○"/>
            </a:pPr>
            <a:r>
              <a:rPr lang="en" sz="1000">
                <a:solidFill>
                  <a:srgbClr val="F8F8F2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python3 --version</a:t>
            </a:r>
            <a:endParaRPr sz="1000">
              <a:solidFill>
                <a:srgbClr val="F8F8F2"/>
              </a:solidFill>
              <a:highlight>
                <a:srgbClr val="2E344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1297500" y="393750"/>
            <a:ext cx="56313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Instalare Robot Framework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1297500" y="1631075"/>
            <a:ext cx="49665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Se deschide un terminal și se rulează următoarele comenzi: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F8F8F2"/>
              </a:buClr>
              <a:buSzPts val="1000"/>
              <a:buFont typeface="Courier New"/>
              <a:buChar char="●"/>
            </a:pPr>
            <a:r>
              <a:rPr lang="en" sz="1000">
                <a:solidFill>
                  <a:srgbClr val="F8F8F2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pip3 install robotframework</a:t>
            </a:r>
            <a:endParaRPr sz="1000">
              <a:solidFill>
                <a:srgbClr val="F8F8F2"/>
              </a:solidFill>
              <a:highlight>
                <a:srgbClr val="2E34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000"/>
              <a:buFont typeface="Courier New"/>
              <a:buChar char="●"/>
            </a:pPr>
            <a:r>
              <a:rPr lang="en" sz="1000">
                <a:solidFill>
                  <a:srgbClr val="F8F8F2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pip3 install robotframework-seleniumlibrary</a:t>
            </a:r>
            <a:endParaRPr sz="1000">
              <a:solidFill>
                <a:srgbClr val="F8F8F2"/>
              </a:solidFill>
              <a:highlight>
                <a:srgbClr val="2E34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000"/>
              <a:buFont typeface="Courier New"/>
              <a:buChar char="●"/>
            </a:pPr>
            <a:r>
              <a:rPr lang="en" sz="1000">
                <a:solidFill>
                  <a:srgbClr val="F8F8F2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pip3 install pyyaml</a:t>
            </a:r>
            <a:endParaRPr sz="1000">
              <a:solidFill>
                <a:srgbClr val="F8F8F2"/>
              </a:solidFill>
              <a:highlight>
                <a:srgbClr val="2E34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1297500" y="393750"/>
            <a:ext cx="5547300" cy="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Setup Visual Studio Code (VS Code)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1297500" y="1240950"/>
            <a:ext cx="6170700" cy="3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Tutorial de referință: 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</a:pPr>
            <a:r>
              <a:rPr b="1" lang="en" sz="11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install-vs-code-on-linux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Se urmează pașii din secțiunea: </a:t>
            </a:r>
            <a:r>
              <a:rPr b="1" i="1" lang="en" sz="1100">
                <a:latin typeface="Comfortaa"/>
                <a:ea typeface="Comfortaa"/>
                <a:cs typeface="Comfortaa"/>
                <a:sym typeface="Comfortaa"/>
              </a:rPr>
              <a:t>Debian and Ubuntu based distributions</a:t>
            </a:r>
            <a:endParaRPr b="1" i="1"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Sumarizare pași: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Se descarcă pachetul .deb din următorul link: </a:t>
            </a:r>
            <a:r>
              <a:rPr b="1" lang="en" sz="1100" u="sng">
                <a:solidFill>
                  <a:srgbClr val="005FB8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.deb package (64-bit)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Se deschide un terminal în care se execută pe rând următoarele comenzi: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○"/>
            </a:pPr>
            <a:r>
              <a:rPr lang="en" sz="1000">
                <a:solidFill>
                  <a:srgbClr val="F8F8F2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cd /home/admin/Downloads  # ne ducem in folder-ul unde am descărcat </a:t>
            </a:r>
            <a:endParaRPr sz="1000">
              <a:solidFill>
                <a:srgbClr val="F8F8F2"/>
              </a:solidFill>
              <a:highlight>
                <a:srgbClr val="2E34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000"/>
              <a:buFont typeface="Courier New"/>
              <a:buChar char="○"/>
            </a:pPr>
            <a:r>
              <a:rPr lang="en" sz="1000">
                <a:solidFill>
                  <a:srgbClr val="F8F8F2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sudo apt install ./&lt;file_name&gt;.deb</a:t>
            </a:r>
            <a:endParaRPr sz="1000">
              <a:solidFill>
                <a:srgbClr val="F8F8F2"/>
              </a:solidFill>
              <a:highlight>
                <a:srgbClr val="2E34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000"/>
              <a:buFont typeface="Courier New"/>
              <a:buChar char="○"/>
            </a:pPr>
            <a:r>
              <a:rPr lang="en" sz="1000">
                <a:solidFill>
                  <a:srgbClr val="F8F8F2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echo "code code/add-microsoft-repo boolean true" | sudo debconf-set-selections</a:t>
            </a:r>
            <a:endParaRPr sz="1000">
              <a:solidFill>
                <a:srgbClr val="F8F8F2"/>
              </a:solidFill>
              <a:highlight>
                <a:srgbClr val="2E34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000"/>
              <a:buFont typeface="Courier New"/>
              <a:buChar char="○"/>
            </a:pPr>
            <a:r>
              <a:rPr lang="en" sz="1000">
                <a:solidFill>
                  <a:srgbClr val="F8F8F2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sudo touch /etc/apt/sources.list.d/vscode.sources</a:t>
            </a:r>
            <a:endParaRPr sz="1000">
              <a:solidFill>
                <a:srgbClr val="F8F8F2"/>
              </a:solidFill>
              <a:highlight>
                <a:srgbClr val="2E34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000"/>
              <a:buFont typeface="Courier New"/>
              <a:buChar char="○"/>
            </a:pPr>
            <a:r>
              <a:rPr lang="en" sz="1000">
                <a:solidFill>
                  <a:srgbClr val="F8F8F2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sudo apt install apt-transport-https</a:t>
            </a:r>
            <a:endParaRPr sz="1000">
              <a:solidFill>
                <a:srgbClr val="F8F8F2"/>
              </a:solidFill>
              <a:highlight>
                <a:srgbClr val="2E34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000"/>
              <a:buFont typeface="Courier New"/>
              <a:buChar char="○"/>
            </a:pPr>
            <a:r>
              <a:rPr lang="en" sz="1000">
                <a:solidFill>
                  <a:srgbClr val="F8F8F2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sudo apt update</a:t>
            </a:r>
            <a:endParaRPr sz="1000">
              <a:solidFill>
                <a:srgbClr val="F8F8F2"/>
              </a:solidFill>
              <a:highlight>
                <a:srgbClr val="2E34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000"/>
              <a:buFont typeface="Courier New"/>
              <a:buChar char="○"/>
            </a:pPr>
            <a:r>
              <a:rPr lang="en" sz="1000">
                <a:solidFill>
                  <a:srgbClr val="F8F8F2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sudo apt install code # or code-insiders</a:t>
            </a:r>
            <a:endParaRPr sz="1000">
              <a:solidFill>
                <a:srgbClr val="F8F8F2"/>
              </a:solidFill>
              <a:highlight>
                <a:srgbClr val="2E344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