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23" Type="http://schemas.openxmlformats.org/officeDocument/2006/relationships/font" Target="fonts/Comforta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344723a7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7344723a7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344723a75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344723a75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344723a75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344723a75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344723a75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344723a75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344723a75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7344723a75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66" name="Google Shape;66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8" name="Google Shape;88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5" name="Google Shape;95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3" name="Google Shape;103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9" name="Google Shape;109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16" name="Google Shape;116;p20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0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0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0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0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0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0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0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0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21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38" name="Google Shape;138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" name="Google Shape;140;p21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2" name="Google Shape;142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2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46" name="Google Shape;146;p22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52" name="Google Shape;152;p2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3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10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dimage.ubuntu.com/lubuntu/releases/noble/release/lubuntu-24.04.3-desktop-amd64.iso" TargetMode="External"/><Relationship Id="rId4" Type="http://schemas.openxmlformats.org/officeDocument/2006/relationships/hyperlink" Target="https://www.oracle.com/ro/virtualization/technologies/vm/downloads/virtualbox-downloads.html" TargetMode="External"/><Relationship Id="rId5" Type="http://schemas.openxmlformats.org/officeDocument/2006/relationships/hyperlink" Target="https://www.oracle.com/ro/virtualization/technologies/vm/downloads/virtualbox-downloads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latin typeface="Amatic SC"/>
                <a:ea typeface="Amatic SC"/>
                <a:cs typeface="Amatic SC"/>
                <a:sym typeface="Amatic SC"/>
              </a:rPr>
              <a:t>Setup mașină virtuală</a:t>
            </a:r>
            <a:endParaRPr b="1" sz="4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mfortaa"/>
                <a:ea typeface="Comfortaa"/>
                <a:cs typeface="Comfortaa"/>
                <a:sym typeface="Comfortaa"/>
              </a:rPr>
              <a:t>Testare automata de software</a:t>
            </a:r>
            <a:endParaRPr b="1" sz="1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1297500" y="393750"/>
            <a:ext cx="55473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Descărcare Sistem de operare Linux și Instalare Oracle VirtualBox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1297500" y="1972550"/>
            <a:ext cx="56628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Comfortaa"/>
              <a:buChar char="●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Se descarcă distribuția Linux de Lubuntu:</a:t>
            </a:r>
            <a:r>
              <a:rPr b="1" lang="en" sz="11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 lubuntu-24.04.3-desktop-amd64.iso</a:t>
            </a:r>
            <a:endParaRPr b="1" sz="1100" u="sng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Se descarcă varianta Windows Installer:</a:t>
            </a:r>
            <a:r>
              <a:rPr b="1" lang="en" sz="1100">
                <a:uFill>
                  <a:noFill/>
                </a:uFill>
                <a:latin typeface="Comfortaa"/>
                <a:ea typeface="Comfortaa"/>
                <a:cs typeface="Comfortaa"/>
                <a:sym typeface="Comfortaa"/>
                <a:hlinkClick r:id="rId4"/>
              </a:rPr>
              <a:t> </a:t>
            </a:r>
            <a:r>
              <a:rPr b="1" lang="en" sz="1100" u="sng">
                <a:latin typeface="Comfortaa"/>
                <a:ea typeface="Comfortaa"/>
                <a:cs typeface="Comfortaa"/>
                <a:sym typeface="Comfortaa"/>
                <a:hlinkClick r:id="rId5"/>
              </a:rPr>
              <a:t>Oracle VirtualBox</a:t>
            </a:r>
            <a:endParaRPr b="1" sz="1100" u="sng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</a:pP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Se instalează urmând pașii din wizard</a:t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1297500" y="393750"/>
            <a:ext cx="4836900" cy="12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matic SC"/>
                <a:ea typeface="Amatic SC"/>
                <a:cs typeface="Amatic SC"/>
                <a:sym typeface="Amatic SC"/>
              </a:rPr>
              <a:t>Setup VirtualBox cu imagine Linux</a:t>
            </a:r>
            <a:endParaRPr b="1" sz="36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1269900" y="1583225"/>
            <a:ext cx="3563700" cy="31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1) Se deschide Virtual Box 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și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se apasă butonul ”</a:t>
            </a:r>
            <a:r>
              <a:rPr b="1" lang="en" sz="1100">
                <a:latin typeface="Comfortaa"/>
                <a:ea typeface="Comfortaa"/>
                <a:cs typeface="Comfortaa"/>
                <a:sym typeface="Comfortaa"/>
              </a:rPr>
              <a:t>New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”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Font typeface="Comfortaa"/>
              <a:buChar char="●"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În secțiunea ”Name and Operating System” se completează câmpurile încercuite cu roșu din imaginea de mai jos după cum urmează: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○"/>
            </a:pPr>
            <a:r>
              <a:rPr b="1" lang="en" sz="900">
                <a:latin typeface="Comfortaa"/>
                <a:ea typeface="Comfortaa"/>
                <a:cs typeface="Comfortaa"/>
                <a:sym typeface="Comfortaa"/>
              </a:rPr>
              <a:t>Name</a:t>
            </a: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: Nume sugestiv pentru </a:t>
            </a:r>
            <a:r>
              <a:rPr b="1" lang="en" sz="900">
                <a:latin typeface="Comfortaa"/>
                <a:ea typeface="Comfortaa"/>
                <a:cs typeface="Comfortaa"/>
                <a:sym typeface="Comfortaa"/>
              </a:rPr>
              <a:t>VM (Virtual Machine)</a:t>
            </a:r>
            <a:endParaRPr b="1" sz="900"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○"/>
            </a:pPr>
            <a:r>
              <a:rPr b="1" lang="en" sz="900">
                <a:latin typeface="Comfortaa"/>
                <a:ea typeface="Comfortaa"/>
                <a:cs typeface="Comfortaa"/>
                <a:sym typeface="Comfortaa"/>
              </a:rPr>
              <a:t>Folder</a:t>
            </a: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: Alege un folder potrivit pentru a stoca VM-ul (</a:t>
            </a:r>
            <a:r>
              <a:rPr b="1" lang="en" sz="900">
                <a:latin typeface="Comfortaa"/>
                <a:ea typeface="Comfortaa"/>
                <a:cs typeface="Comfortaa"/>
                <a:sym typeface="Comfortaa"/>
              </a:rPr>
              <a:t>Notă: </a:t>
            </a: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Pentru o mai bună organizare creați un folder nou ”testare_automata” în care să creați un folder denumit ”VMs” și să alegeți cale către folder-ul VMs pentru stocarea mașinilor virtuale)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○"/>
            </a:pPr>
            <a:r>
              <a:rPr b="1" lang="en" sz="900">
                <a:latin typeface="Comfortaa"/>
                <a:ea typeface="Comfortaa"/>
                <a:cs typeface="Comfortaa"/>
                <a:sym typeface="Comfortaa"/>
              </a:rPr>
              <a:t>ISO Image</a:t>
            </a: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: Calea către imaginea de Linux pe care ai descărcat-o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12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150" y="1583225"/>
            <a:ext cx="4023361" cy="280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1297500" y="542675"/>
            <a:ext cx="3584400" cy="42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omfortaa"/>
              <a:buChar char="●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În secțiunea ”Hardware” se completează câmpurile încercuite cu roșu din imagine: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○"/>
            </a:pPr>
            <a:r>
              <a:rPr b="1" lang="en" sz="900">
                <a:latin typeface="Comfortaa"/>
                <a:ea typeface="Comfortaa"/>
                <a:cs typeface="Comfortaa"/>
                <a:sym typeface="Comfortaa"/>
              </a:rPr>
              <a:t>Base Memory:</a:t>
            </a: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 8000MB (memoria de RAM alocată pt. VM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○"/>
            </a:pPr>
            <a:r>
              <a:rPr b="1" lang="en" sz="900">
                <a:latin typeface="Comfortaa"/>
                <a:ea typeface="Comfortaa"/>
                <a:cs typeface="Comfortaa"/>
                <a:sym typeface="Comfortaa"/>
              </a:rPr>
              <a:t>Processors: </a:t>
            </a: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4 (Nr. de procesoare folosite pt. VM)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Comfortaa"/>
              <a:buChar char="●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În secțiunea ”Hard disk” se completează câmpul încercuit cu roșu după care se apasă butonul ”Finish”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0100" y="75600"/>
            <a:ext cx="3575305" cy="2496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100" y="2673119"/>
            <a:ext cx="3575304" cy="241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1109000" y="605575"/>
            <a:ext cx="3547800" cy="3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2) Se apasă butonul ”Start”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3) Se instalează Linux urmând pașii de pe ecran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4) Recomandare: Se poate instala ”Guest Additions” care este un program ce permite comunicarea mai eficientă între host și guest: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Comfortaa"/>
              <a:buChar char="●"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În ecranul Vbox, se apasă secțiunea ”Devices”&gt;”Insert Guest Additions CD Image”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omfortaa"/>
              <a:buChar char="●"/>
            </a:pPr>
            <a:r>
              <a:rPr lang="en" sz="1000">
                <a:latin typeface="Comfortaa"/>
                <a:ea typeface="Comfortaa"/>
                <a:cs typeface="Comfortaa"/>
                <a:sym typeface="Comfortaa"/>
              </a:rPr>
              <a:t>În mașina virtuală se deschide un terminal în folderul ”mounted” și se rulează următoarele comenzi: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○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sudo apt update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○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sudo apt install build-essential linux-headers-$(uname -r)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○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sudo ./VBoxLinuxAdditions.run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Font typeface="Comfortaa"/>
              <a:buChar char="○"/>
            </a:pPr>
            <a:r>
              <a:rPr lang="en" sz="900">
                <a:latin typeface="Comfortaa"/>
                <a:ea typeface="Comfortaa"/>
                <a:cs typeface="Comfortaa"/>
                <a:sym typeface="Comfortaa"/>
              </a:rPr>
              <a:t>sudo reboot</a:t>
            </a:r>
            <a:endParaRPr sz="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700" y="645800"/>
            <a:ext cx="4261104" cy="2497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