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7" r:id="rId2"/>
    <p:sldId id="258" r:id="rId3"/>
    <p:sldId id="259" r:id="rId4"/>
    <p:sldId id="260" r:id="rId5"/>
    <p:sldId id="261" r:id="rId6"/>
    <p:sldId id="262" r:id="rId7"/>
    <p:sldId id="263" r:id="rId8"/>
    <p:sldId id="264" r:id="rId9"/>
    <p:sldId id="265" r:id="rId10"/>
    <p:sldId id="266"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10-09-2025</a:t>
            </a:fld>
            <a:endParaRPr lang="en-IN"/>
          </a:p>
        </p:txBody>
      </p:sp>
      <p:sp>
        <p:nvSpPr>
          <p:cNvPr id="1048702"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3"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7" name="Holder 3"/>
          <p:cNvSpPr>
            <a:spLocks noGrp="1"/>
          </p:cNvSpPr>
          <p:nvPr>
            <p:ph type="body" idx="1"/>
          </p:nvPr>
        </p:nvSpPr>
        <p:spPr/>
        <p:txBody>
          <a:bodyPr lIns="0" tIns="0" rIns="0" bIns="0"/>
          <a:lstStyle/>
          <a:p>
            <a:endParaRPr/>
          </a:p>
        </p:txBody>
      </p:sp>
      <p:sp>
        <p:nvSpPr>
          <p:cNvPr id="1048688"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9"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1048690"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3"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4"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5"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1048696"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7"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8"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1048699"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1523999" y="19665"/>
            <a:ext cx="7629525" cy="1032510"/>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descr="STUDENT NAME: Madhavan T REGISTER NO AND NMID: asunm126212400641 DEPARTMENT: BCA COLLEGE: JAYA COLLEGE OF ARTS &amp; SCIENCE/UNIVERSITY OF MADRAS"/>
          <p:cNvSpPr txBox="1"/>
          <p:nvPr/>
        </p:nvSpPr>
        <p:spPr>
          <a:xfrm>
            <a:off x="542924" y="1552575"/>
            <a:ext cx="8610600" cy="2369880"/>
          </a:xfrm>
          <a:prstGeom prst="rect">
            <a:avLst/>
          </a:prstGeom>
          <a:noFill/>
        </p:spPr>
        <p:txBody>
          <a:bodyPr wrap="square" lIns="91440" tIns="45720" rIns="91440" bIns="45720" rtlCol="0" anchor="t">
            <a:spAutoFit/>
          </a:bodyPr>
          <a:lstStyle/>
          <a:p>
            <a:r>
              <a:rPr lang="en-US" sz="2400" dirty="0"/>
              <a:t>STUDENT NAME:SUBASINI.S</a:t>
            </a:r>
            <a:endParaRPr lang="zh-CN" altLang="en-US" sz="2400" dirty="0"/>
          </a:p>
          <a:p>
            <a:r>
              <a:rPr lang="en-US" sz="2400" dirty="0"/>
              <a:t>REGISTER NO AND NMID: 212400708</a:t>
            </a:r>
            <a:endParaRPr lang="en-US" sz="2400" dirty="0">
              <a:cs typeface="Calibri"/>
            </a:endParaRPr>
          </a:p>
          <a:p>
            <a:r>
              <a:rPr lang="en-US" sz="2400" dirty="0"/>
              <a:t>DEPARTMENT: BCA</a:t>
            </a:r>
            <a:endParaRPr lang="zh-CN" altLang="en-US" dirty="0"/>
          </a:p>
          <a:p>
            <a:r>
              <a:rPr lang="en-US" sz="2400" dirty="0"/>
              <a:t>COLLEGE: JAYA COLLEGE OF ARTS AND SCIENCE/ MADRAS UNIVERSITY</a:t>
            </a:r>
            <a:endParaRPr lang="zh-CN" altLang="en-US"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66675" y="3381373"/>
            <a:ext cx="2466975" cy="3419475"/>
          </a:xfrm>
          <a:prstGeom prst="rect">
            <a:avLst/>
          </a:prstGeom>
        </p:spPr>
      </p:pic>
      <p:sp>
        <p:nvSpPr>
          <p:cNvPr id="1048677" name="object 7"/>
          <p:cNvSpPr txBox="1">
            <a:spLocks noGrp="1"/>
          </p:cNvSpPr>
          <p:nvPr>
            <p:ph type="title"/>
          </p:nvPr>
        </p:nvSpPr>
        <p:spPr>
          <a:xfrm>
            <a:off x="739775" y="654938"/>
            <a:ext cx="8480425" cy="727709"/>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104867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9" name="TextBox 8"/>
          <p:cNvSpPr txBox="1"/>
          <p:nvPr/>
        </p:nvSpPr>
        <p:spPr>
          <a:xfrm>
            <a:off x="2743200" y="2354703"/>
            <a:ext cx="8534018" cy="161544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Result: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lang="en-IN" dirty="0">
              <a:latin typeface="Times New Roman" panose="02020603050405020304" pitchFamily="18" charset="0"/>
              <a:cs typeface="Times New Roman" panose="02020603050405020304" pitchFamily="18" charset="0"/>
            </a:endParaRPr>
          </a:p>
        </p:txBody>
      </p:sp>
      <p:pic>
        <p:nvPicPr>
          <p:cNvPr id="2097168" name="Picture 2097167"/>
          <p:cNvPicPr>
            <a:picLocks/>
          </p:cNvPicPr>
          <p:nvPr/>
        </p:nvPicPr>
        <p:blipFill>
          <a:blip r:embed="rId3"/>
          <a:stretch>
            <a:fillRect/>
          </a:stretch>
        </p:blipFill>
        <p:spPr>
          <a:xfrm>
            <a:off x="2831649" y="3970143"/>
            <a:ext cx="6159435" cy="29034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3" name="object 7"/>
          <p:cNvSpPr txBox="1">
            <a:spLocks noGrp="1"/>
          </p:cNvSpPr>
          <p:nvPr>
            <p:ph type="title"/>
          </p:nvPr>
        </p:nvSpPr>
        <p:spPr>
          <a:xfrm>
            <a:off x="755332" y="385444"/>
            <a:ext cx="4578668" cy="826135"/>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1048684"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685" name="Rectangle 1"/>
          <p:cNvSpPr/>
          <p:nvPr/>
        </p:nvSpPr>
        <p:spPr>
          <a:xfrm>
            <a:off x="3048000" y="1997839"/>
            <a:ext cx="6096000" cy="3749040"/>
          </a:xfrm>
          <a:prstGeom prst="rect">
            <a:avLst/>
          </a:prstGeom>
        </p:spPr>
        <p:txBody>
          <a:bodyPr>
            <a:spAutoFit/>
          </a:bodyPr>
          <a:lstStyle/>
          <a:p>
            <a:r>
              <a:rPr lang="en-US" b="1" dirty="0"/>
              <a:t>Conclusion</a:t>
            </a:r>
          </a:p>
          <a:p>
            <a:r>
              <a:rPr lang="en-US" dirty="0"/>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1438910"/>
          </a:xfrm>
          <a:prstGeom prst="rect">
            <a:avLst/>
          </a:prstGeom>
        </p:spPr>
        <p:txBody>
          <a:bodyPr vert="horz" wrap="square" lIns="0" tIns="16510" rIns="0" bIns="0" rtlCol="0">
            <a:spAutoFit/>
          </a:bodyPr>
          <a:lstStyle/>
          <a:p>
            <a:pPr marL="12700">
              <a:lnSpc>
                <a:spcPct val="100000"/>
              </a:lnSpc>
              <a:spcBef>
                <a:spcPts val="130"/>
              </a:spcBef>
            </a:pPr>
            <a:r>
              <a:rPr lang="en-US" sz="4250" spc="5" dirty="0"/>
              <a:t>Interactive digital portfolio</a:t>
            </a:r>
            <a:endParaRPr sz="4250" dirty="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6"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8"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29"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0"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1"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2"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3"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4"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5"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6"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7"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39"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0" name="object 21"/>
          <p:cNvSpPr txBox="1">
            <a:spLocks noGrp="1"/>
          </p:cNvSpPr>
          <p:nvPr>
            <p:ph type="title"/>
          </p:nvPr>
        </p:nvSpPr>
        <p:spPr>
          <a:xfrm>
            <a:off x="739775" y="445388"/>
            <a:ext cx="2357120" cy="16389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1"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2" name="TextBox 22"/>
          <p:cNvSpPr txBox="1"/>
          <p:nvPr/>
        </p:nvSpPr>
        <p:spPr>
          <a:xfrm>
            <a:off x="2509807" y="1041533"/>
            <a:ext cx="5029200" cy="52603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5"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048646" name="object 7"/>
          <p:cNvSpPr txBox="1">
            <a:spLocks noGrp="1"/>
          </p:cNvSpPr>
          <p:nvPr>
            <p:ph type="title"/>
          </p:nvPr>
        </p:nvSpPr>
        <p:spPr>
          <a:xfrm>
            <a:off x="834072" y="575055"/>
            <a:ext cx="5636895" cy="14389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7"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8" name="Rectangle 8"/>
          <p:cNvSpPr/>
          <p:nvPr/>
        </p:nvSpPr>
        <p:spPr>
          <a:xfrm>
            <a:off x="3048000" y="2967335"/>
            <a:ext cx="6096000" cy="4053840"/>
          </a:xfrm>
          <a:prstGeom prst="rect">
            <a:avLst/>
          </a:prstGeom>
        </p:spPr>
        <p:txBody>
          <a:bodyPr>
            <a:spAutoFit/>
          </a:bodyPr>
          <a:lstStyle/>
          <a:p>
            <a:r>
              <a:rPr lang="en-US" dirty="0"/>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p>
          <a:p>
            <a:r>
              <a:rPr lang="en-US" dirty="0"/>
              <a:t>Therefore, there is a need for a </a:t>
            </a:r>
            <a:r>
              <a:rPr lang="en-US" b="1" dirty="0"/>
              <a:t>digital portfolio system</a:t>
            </a:r>
            <a:r>
              <a:rPr lang="en-US" dirty="0"/>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2" name="object 7"/>
          <p:cNvSpPr txBox="1">
            <a:spLocks noGrp="1"/>
          </p:cNvSpPr>
          <p:nvPr>
            <p:ph type="title"/>
          </p:nvPr>
        </p:nvSpPr>
        <p:spPr>
          <a:xfrm>
            <a:off x="739775" y="829627"/>
            <a:ext cx="5263515" cy="14389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4" name="Rectangle 8"/>
          <p:cNvSpPr/>
          <p:nvPr/>
        </p:nvSpPr>
        <p:spPr>
          <a:xfrm>
            <a:off x="3048000" y="2551837"/>
            <a:ext cx="6096000" cy="2225040"/>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Digital Portfolio Project</a:t>
            </a:r>
            <a:r>
              <a:rPr lang="en-US" dirty="0">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a:xfrm>
            <a:off x="699452" y="891793"/>
            <a:ext cx="5014595" cy="10833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9"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0" name="Rectangle 6"/>
          <p:cNvSpPr/>
          <p:nvPr/>
        </p:nvSpPr>
        <p:spPr>
          <a:xfrm>
            <a:off x="3048000" y="1859340"/>
            <a:ext cx="6096000" cy="3444240"/>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end users of a digital portfolio</a:t>
            </a:r>
            <a:r>
              <a:rPr lang="en-US" dirty="0">
                <a:latin typeface="Times New Roman" panose="02020603050405020304" pitchFamily="18" charset="0"/>
                <a:cs typeface="Times New Roman" panose="02020603050405020304" pitchFamily="18" charset="0"/>
              </a:rPr>
              <a:t> are mainly:</a:t>
            </a:r>
          </a:p>
          <a:p>
            <a:pPr>
              <a:buFont typeface="+mj-lt"/>
              <a:buAutoNum type="arabicPeriod"/>
            </a:pPr>
            <a:r>
              <a:rPr lang="en-US" b="1" dirty="0">
                <a:latin typeface="Times New Roman" panose="02020603050405020304" pitchFamily="18" charset="0"/>
                <a:cs typeface="Times New Roman" panose="02020603050405020304" pitchFamily="18" charset="0"/>
              </a:rPr>
              <a:t>Students</a:t>
            </a:r>
            <a:r>
              <a:rPr lang="en-US" dirty="0">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lang="en-US" b="1" dirty="0">
                <a:latin typeface="Times New Roman" panose="02020603050405020304" pitchFamily="18" charset="0"/>
                <a:cs typeface="Times New Roman" panose="02020603050405020304" pitchFamily="18" charset="0"/>
              </a:rPr>
              <a:t>Job Seekers/Professionals</a:t>
            </a:r>
            <a:r>
              <a:rPr lang="en-US" dirty="0">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lang="en-US" b="1" dirty="0">
                <a:latin typeface="Times New Roman" panose="02020603050405020304" pitchFamily="18" charset="0"/>
                <a:cs typeface="Times New Roman" panose="02020603050405020304" pitchFamily="18" charset="0"/>
              </a:rPr>
              <a:t>Freelancers/Creators</a:t>
            </a:r>
            <a:r>
              <a:rPr lang="en-US" dirty="0">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lang="en-US" b="1" dirty="0">
                <a:latin typeface="Times New Roman" panose="02020603050405020304" pitchFamily="18" charset="0"/>
                <a:cs typeface="Times New Roman" panose="02020603050405020304" pitchFamily="18" charset="0"/>
              </a:rPr>
              <a:t>Educators/Researchers</a:t>
            </a:r>
            <a:r>
              <a:rPr lang="en-US" dirty="0">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lang="en-US" b="1" dirty="0">
                <a:latin typeface="Times New Roman" panose="02020603050405020304" pitchFamily="18" charset="0"/>
                <a:cs typeface="Times New Roman" panose="02020603050405020304" pitchFamily="18" charset="0"/>
              </a:rPr>
              <a:t>Employers/Recruiters</a:t>
            </a:r>
            <a:r>
              <a:rPr lang="en-US" dirty="0">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4" name="object 6"/>
          <p:cNvSpPr txBox="1">
            <a:spLocks noGrp="1"/>
          </p:cNvSpPr>
          <p:nvPr>
            <p:ph type="title"/>
          </p:nvPr>
        </p:nvSpPr>
        <p:spPr>
          <a:xfrm>
            <a:off x="558165" y="857885"/>
            <a:ext cx="9763125" cy="622935"/>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5"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6" name="Rectangle 7"/>
          <p:cNvSpPr/>
          <p:nvPr/>
        </p:nvSpPr>
        <p:spPr>
          <a:xfrm>
            <a:off x="3048000" y="1813173"/>
            <a:ext cx="6096000" cy="3749040"/>
          </a:xfrm>
          <a:prstGeom prst="rect">
            <a:avLst/>
          </a:prstGeom>
        </p:spPr>
        <p:txBody>
          <a:bodyPr>
            <a:spAutoFit/>
          </a:bodyPr>
          <a:lstStyle/>
          <a:p>
            <a:r>
              <a:rPr lang="en-US" sz="1200" b="1" dirty="0">
                <a:latin typeface="Times New Roman" panose="02020603050405020304" pitchFamily="18" charset="0"/>
                <a:cs typeface="Times New Roman" panose="02020603050405020304" pitchFamily="18" charset="0"/>
              </a:rPr>
              <a:t>Tools</a:t>
            </a:r>
          </a:p>
          <a:p>
            <a:pPr>
              <a:buFont typeface="+mj-lt"/>
              <a:buAutoNum type="arabicPeriod"/>
            </a:pPr>
            <a:r>
              <a:rPr lang="en-US" sz="1200" b="1" dirty="0">
                <a:latin typeface="Times New Roman" panose="02020603050405020304" pitchFamily="18" charset="0"/>
                <a:cs typeface="Times New Roman" panose="02020603050405020304" pitchFamily="18" charset="0"/>
              </a:rPr>
              <a:t>Web Development Tools</a:t>
            </a:r>
            <a:r>
              <a:rPr lang="en-US" sz="1200" dirty="0">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lang="en-US" sz="1200" b="1" dirty="0">
                <a:latin typeface="Times New Roman" panose="02020603050405020304" pitchFamily="18" charset="0"/>
                <a:cs typeface="Times New Roman" panose="02020603050405020304" pitchFamily="18" charset="0"/>
              </a:rPr>
              <a:t>Content Management Systems (CMS)</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WordPress</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Wix</a:t>
            </a:r>
            <a:r>
              <a:rPr lang="en-US" sz="1200" dirty="0">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lang="en-US" sz="1200" b="1" dirty="0">
                <a:latin typeface="Times New Roman" panose="02020603050405020304" pitchFamily="18" charset="0"/>
                <a:cs typeface="Times New Roman" panose="02020603050405020304" pitchFamily="18" charset="0"/>
              </a:rPr>
              <a:t>Design Tools</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Canva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Figma</a:t>
            </a:r>
            <a:r>
              <a:rPr lang="en-US" sz="1200" dirty="0">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lang="en-US" sz="1200" b="1" dirty="0">
                <a:latin typeface="Times New Roman" panose="02020603050405020304" pitchFamily="18" charset="0"/>
                <a:cs typeface="Times New Roman" panose="02020603050405020304" pitchFamily="18" charset="0"/>
              </a:rPr>
              <a:t>Code Editors</a:t>
            </a:r>
            <a:r>
              <a:rPr lang="en-US" sz="1200" dirty="0">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lang="en-US" sz="1200" b="1" dirty="0">
                <a:latin typeface="Times New Roman" panose="02020603050405020304" pitchFamily="18" charset="0"/>
                <a:cs typeface="Times New Roman" panose="02020603050405020304" pitchFamily="18" charset="0"/>
              </a:rPr>
              <a:t>Hosting Platforms</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GitHub</a:t>
            </a:r>
            <a:r>
              <a:rPr lang="en-US" sz="1200" dirty="0">
                <a:latin typeface="Times New Roman" panose="02020603050405020304" pitchFamily="18" charset="0"/>
                <a:cs typeface="Times New Roman" panose="02020603050405020304" pitchFamily="18" charset="0"/>
              </a:rPr>
              <a:t> Pages, </a:t>
            </a:r>
            <a:r>
              <a:rPr lang="en-US" sz="1200" dirty="0" err="1">
                <a:latin typeface="Times New Roman" panose="02020603050405020304" pitchFamily="18" charset="0"/>
                <a:cs typeface="Times New Roman" panose="02020603050405020304" pitchFamily="18" charset="0"/>
              </a:rPr>
              <a:t>Netlify</a:t>
            </a:r>
            <a:r>
              <a:rPr lang="en-US" sz="1200" dirty="0">
                <a:latin typeface="Times New Roman" panose="02020603050405020304" pitchFamily="18" charset="0"/>
                <a:cs typeface="Times New Roman" panose="02020603050405020304" pitchFamily="18" charset="0"/>
              </a:rPr>
              <a:t>, or personal domain hosting to publish the portfolio.</a:t>
            </a:r>
          </a:p>
          <a:p>
            <a:r>
              <a:rPr lang="en-US" sz="1200" b="1" dirty="0">
                <a:latin typeface="Times New Roman" panose="02020603050405020304" pitchFamily="18" charset="0"/>
                <a:cs typeface="Times New Roman" panose="02020603050405020304" pitchFamily="18" charset="0"/>
              </a:rPr>
              <a:t>Techniques</a:t>
            </a:r>
          </a:p>
          <a:p>
            <a:pPr>
              <a:buFont typeface="+mj-lt"/>
              <a:buAutoNum type="arabicPeriod"/>
            </a:pPr>
            <a:r>
              <a:rPr lang="en-US" sz="1200" b="1" dirty="0">
                <a:latin typeface="Times New Roman" panose="02020603050405020304" pitchFamily="18" charset="0"/>
                <a:cs typeface="Times New Roman" panose="02020603050405020304" pitchFamily="18" charset="0"/>
              </a:rPr>
              <a:t>Responsive Web Design</a:t>
            </a:r>
            <a:r>
              <a:rPr lang="en-US" sz="1200" dirty="0">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lang="en-US" sz="1200" b="1" dirty="0">
                <a:latin typeface="Times New Roman" panose="02020603050405020304" pitchFamily="18" charset="0"/>
                <a:cs typeface="Times New Roman" panose="02020603050405020304" pitchFamily="18" charset="0"/>
              </a:rPr>
              <a:t>UI/UX Design Principles</a:t>
            </a:r>
            <a:r>
              <a:rPr lang="en-US" sz="1200" dirty="0">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lang="en-US" sz="1200" b="1" dirty="0">
                <a:latin typeface="Times New Roman" panose="02020603050405020304" pitchFamily="18" charset="0"/>
                <a:cs typeface="Times New Roman" panose="02020603050405020304" pitchFamily="18" charset="0"/>
              </a:rPr>
              <a:t>Multimedia Integration</a:t>
            </a:r>
            <a:r>
              <a:rPr lang="en-US" sz="1200" dirty="0">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lang="en-US" sz="1200" b="1" dirty="0">
                <a:latin typeface="Times New Roman" panose="02020603050405020304" pitchFamily="18" charset="0"/>
                <a:cs typeface="Times New Roman" panose="02020603050405020304" pitchFamily="18" charset="0"/>
              </a:rPr>
              <a:t>Interactive Elements</a:t>
            </a:r>
            <a:r>
              <a:rPr lang="en-US" sz="1200" dirty="0">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lang="en-US" sz="1200" b="1" dirty="0">
                <a:latin typeface="Times New Roman" panose="02020603050405020304" pitchFamily="18" charset="0"/>
                <a:cs typeface="Times New Roman" panose="02020603050405020304" pitchFamily="18" charset="0"/>
              </a:rPr>
              <a:t>Search Engine Optimization (SEO)</a:t>
            </a:r>
            <a:r>
              <a:rPr lang="en-US" sz="1200" dirty="0">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1666875" y="6467475"/>
            <a:ext cx="76200" cy="177800"/>
          </a:xfrm>
          <a:prstGeom prst="rect">
            <a:avLst/>
          </a:prstGeom>
        </p:spPr>
      </p:pic>
      <p:sp>
        <p:nvSpPr>
          <p:cNvPr id="104866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86435"/>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04867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706" name="TextBox 1048705"/>
          <p:cNvSpPr txBox="1"/>
          <p:nvPr/>
        </p:nvSpPr>
        <p:spPr>
          <a:xfrm>
            <a:off x="533400" y="983867"/>
            <a:ext cx="7891160" cy="2910840"/>
          </a:xfrm>
          <a:prstGeom prst="rect">
            <a:avLst/>
          </a:prstGeom>
        </p:spPr>
        <p:txBody>
          <a:bodyPr wrap="square" rtlCol="0">
            <a:spAutoFit/>
          </a:bodyPr>
          <a:lstStyle/>
          <a:p>
            <a:r>
              <a:rPr lang="en-US" sz="2800">
                <a:solidFill>
                  <a:srgbClr val="000000"/>
                </a:solidFill>
              </a:rPr>
              <a:t>1. Header – Name, role, and tagline.</a:t>
            </a:r>
            <a:endParaRPr lang="en-IN" sz="2800">
              <a:solidFill>
                <a:srgbClr val="000000"/>
              </a:solidFill>
            </a:endParaRPr>
          </a:p>
          <a:p>
            <a:r>
              <a:rPr lang="en-US" sz="2800">
                <a:solidFill>
                  <a:srgbClr val="000000"/>
                </a:solidFill>
              </a:rPr>
              <a:t>2. About – Short intro about yourself.</a:t>
            </a:r>
            <a:endParaRPr lang="en-IN" sz="2800">
              <a:solidFill>
                <a:srgbClr val="000000"/>
              </a:solidFill>
            </a:endParaRPr>
          </a:p>
          <a:p>
            <a:r>
              <a:rPr lang="en-US" sz="2800">
                <a:solidFill>
                  <a:srgbClr val="000000"/>
                </a:solidFill>
              </a:rPr>
              <a:t>3. Projects – Showcase best work with images &amp; brief notes.</a:t>
            </a:r>
            <a:endParaRPr lang="en-IN" sz="2800">
              <a:solidFill>
                <a:srgbClr val="000000"/>
              </a:solidFill>
            </a:endParaRPr>
          </a:p>
          <a:p>
            <a:r>
              <a:rPr lang="en-US" sz="2800">
                <a:solidFill>
                  <a:srgbClr val="000000"/>
                </a:solidFill>
              </a:rPr>
              <a:t>4. Skills – Highlight key abilities.</a:t>
            </a:r>
            <a:endParaRPr lang="en-IN" sz="2800">
              <a:solidFill>
                <a:srgbClr val="000000"/>
              </a:solidFill>
            </a:endParaRPr>
          </a:p>
          <a:p>
            <a:r>
              <a:rPr lang="en-US" sz="2800">
                <a:solidFill>
                  <a:srgbClr val="000000"/>
                </a:solidFill>
              </a:rPr>
              <a:t>5. Contact – Easy way to connect.</a:t>
            </a:r>
            <a:endParaRPr lang="en-IN" sz="2800">
              <a:solidFill>
                <a:srgbClr val="000000"/>
              </a:solidFill>
            </a:endParaRPr>
          </a:p>
        </p:txBody>
      </p:sp>
      <p:pic>
        <p:nvPicPr>
          <p:cNvPr id="3" name="Picture 2">
            <a:extLst>
              <a:ext uri="{FF2B5EF4-FFF2-40B4-BE49-F238E27FC236}">
                <a16:creationId xmlns:a16="http://schemas.microsoft.com/office/drawing/2014/main" id="{0DB5220A-9FC8-4E4F-BBE5-F35C03ECF6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0533" y="3352800"/>
            <a:ext cx="5926668" cy="333375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Title 1"/>
          <p:cNvSpPr>
            <a:spLocks noGrp="1"/>
          </p:cNvSpPr>
          <p:nvPr>
            <p:ph type="title"/>
          </p:nvPr>
        </p:nvSpPr>
        <p:spPr>
          <a:xfrm>
            <a:off x="755332" y="385444"/>
            <a:ext cx="10681335" cy="812800"/>
          </a:xfrm>
        </p:spPr>
        <p:txBody>
          <a:bodyPr/>
          <a:lstStyle/>
          <a:p>
            <a:r>
              <a:rPr lang="en-IN" dirty="0"/>
              <a:t>FEATURES AND FUNCTIONALITY</a:t>
            </a:r>
          </a:p>
        </p:txBody>
      </p:sp>
      <p:sp>
        <p:nvSpPr>
          <p:cNvPr id="1048672" name="Rectangle 2"/>
          <p:cNvSpPr/>
          <p:nvPr/>
        </p:nvSpPr>
        <p:spPr>
          <a:xfrm>
            <a:off x="3048000" y="1859340"/>
            <a:ext cx="6096000" cy="3647440"/>
          </a:xfrm>
          <a:prstGeom prst="rect">
            <a:avLst/>
          </a:prstGeom>
        </p:spPr>
        <p:txBody>
          <a:bodyPr>
            <a:spAutoFit/>
          </a:bodyPr>
          <a:lstStyle/>
          <a:p>
            <a:pPr lvl="0"/>
            <a:r>
              <a:rPr lang="en-US" b="1" dirty="0">
                <a:solidFill>
                  <a:prstClr val="black"/>
                </a:solidFill>
              </a:rPr>
              <a:t>Features</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Personalized Profile</a:t>
            </a:r>
            <a:r>
              <a:rPr lang="en-US" sz="1200" dirty="0">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Project Showcase</a:t>
            </a:r>
            <a:r>
              <a:rPr lang="en-US" sz="1200" dirty="0">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Skills Display</a:t>
            </a:r>
            <a:r>
              <a:rPr lang="en-US" sz="1200" dirty="0">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Education &amp; Experience Section</a:t>
            </a:r>
            <a:r>
              <a:rPr lang="en-US" sz="1200" dirty="0">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Multimedia Support</a:t>
            </a:r>
            <a:r>
              <a:rPr lang="en-US" sz="1200" dirty="0">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Responsive Design</a:t>
            </a:r>
            <a:r>
              <a:rPr lang="en-US" sz="1200" dirty="0">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Search &amp; Navigation</a:t>
            </a:r>
            <a:r>
              <a:rPr lang="en-US" sz="1200" dirty="0">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lang="en-US" sz="1200" b="1" dirty="0">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Add / Edit / Update Content</a:t>
            </a:r>
            <a:r>
              <a:rPr lang="en-US" sz="1200" dirty="0">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Interactive Elements</a:t>
            </a:r>
            <a:r>
              <a:rPr lang="en-US" sz="1200" dirty="0">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Contact Integration</a:t>
            </a:r>
            <a:r>
              <a:rPr lang="en-US" sz="1200" dirty="0">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Downloadable Resume</a:t>
            </a:r>
            <a:r>
              <a:rPr lang="en-US" sz="1200" dirty="0">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Sharing Options</a:t>
            </a:r>
            <a:r>
              <a:rPr lang="en-US" sz="1200" dirty="0">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SEO Optimization</a:t>
            </a:r>
            <a:r>
              <a:rPr lang="en-US" sz="1200" dirty="0">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Data Security</a:t>
            </a:r>
            <a:r>
              <a:rPr lang="en-US" sz="1200" dirty="0">
                <a:solidFill>
                  <a:prstClr val="black"/>
                </a:solidFill>
                <a:latin typeface="Times New Roman" panose="02020603050405020304" pitchFamily="18" charset="0"/>
                <a:cs typeface="Times New Roman" panose="02020603050405020304" pitchFamily="18" charset="0"/>
              </a:rPr>
              <a:t> – safe handling of personal details.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875</Words>
  <Application>Microsoft Office PowerPoint</Application>
  <PresentationFormat>Widescreen</PresentationFormat>
  <Paragraphs>84</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Interactive digital portfolio</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KARTHIGA M</cp:lastModifiedBy>
  <cp:revision>1</cp:revision>
  <dcterms:created xsi:type="dcterms:W3CDTF">2024-03-29T04:07:22Z</dcterms:created>
  <dcterms:modified xsi:type="dcterms:W3CDTF">2025-09-10T07:32:50Z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bcff9076e97a46548e474475708e32f2</vt:lpwstr>
  </property>
</Properties>
</file>