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82" r:id="rId4"/>
    <p:sldId id="260" r:id="rId5"/>
    <p:sldId id="275" r:id="rId6"/>
    <p:sldId id="284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579"/>
    <a:srgbClr val="2597FF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0" autoAdjust="0"/>
  </p:normalViewPr>
  <p:slideViewPr>
    <p:cSldViewPr>
      <p:cViewPr varScale="1">
        <p:scale>
          <a:sx n="59" d="100"/>
          <a:sy n="5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6D13E-B972-49B3-B325-A959F07D54B5}" type="datetimeFigureOut">
              <a:rPr lang="en-IN" smtClean="0"/>
              <a:pPr/>
              <a:t>21-01-2016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D9FD-F659-4456-AD4E-2D60F81E977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ED9FD-F659-4456-AD4E-2D60F81E977E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ED9FD-F659-4456-AD4E-2D60F81E977E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5108755"/>
            <a:ext cx="8246070" cy="763525"/>
          </a:xfrm>
          <a:effectLst>
            <a:outerShdw blurRad="63500" dist="38100" dir="2700000" algn="ctr" rotWithShape="0">
              <a:srgbClr val="002060">
                <a:alpha val="68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872280"/>
            <a:ext cx="82460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55257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4"/>
            <a:ext cx="8229600" cy="4428445"/>
          </a:xfrm>
        </p:spPr>
        <p:txBody>
          <a:bodyPr/>
          <a:lstStyle>
            <a:lvl1pPr>
              <a:defRPr sz="28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19" y="527605"/>
            <a:ext cx="656631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443835"/>
            <a:ext cx="6566314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356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654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356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654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stservicesglob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14165"/>
            <a:ext cx="8246070" cy="1068935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3900" dirty="0" smtClean="0"/>
          </a:p>
          <a:p>
            <a:pPr algn="ctr"/>
            <a:r>
              <a:rPr lang="en-US" sz="3500" dirty="0" smtClean="0">
                <a:solidFill>
                  <a:srgbClr val="FFFF00"/>
                </a:solidFill>
              </a:rPr>
              <a:t>www.bestservicesglobal.com</a:t>
            </a:r>
            <a:endParaRPr lang="en-US" sz="35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5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3544" y="1749245"/>
            <a:ext cx="50132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FFC000"/>
                </a:solidFill>
              </a:rPr>
              <a:t>Outline on </a:t>
            </a:r>
          </a:p>
          <a:p>
            <a:pPr algn="ctr"/>
            <a:endParaRPr lang="en-IN" sz="4000" dirty="0" smtClean="0">
              <a:solidFill>
                <a:srgbClr val="FFC000"/>
              </a:solidFill>
            </a:endParaRPr>
          </a:p>
          <a:p>
            <a:pPr algn="ctr"/>
            <a:r>
              <a:rPr lang="en-IN" sz="4000" dirty="0" smtClean="0">
                <a:solidFill>
                  <a:srgbClr val="FFC000"/>
                </a:solidFill>
              </a:rPr>
              <a:t>Sigma , Lean and COPQ</a:t>
            </a:r>
          </a:p>
          <a:p>
            <a:pPr algn="ctr"/>
            <a:endParaRPr lang="en-IN" sz="4000" dirty="0" smtClean="0">
              <a:solidFill>
                <a:srgbClr val="FFC000"/>
              </a:solidFill>
            </a:endParaRPr>
          </a:p>
          <a:p>
            <a:pPr algn="ctr"/>
            <a:endParaRPr lang="en-IN" sz="4000" dirty="0" smtClean="0">
              <a:solidFill>
                <a:srgbClr val="FFC000"/>
              </a:solidFill>
            </a:endParaRPr>
          </a:p>
          <a:p>
            <a:pPr algn="ctr"/>
            <a:r>
              <a:rPr lang="en-IN" sz="4000" dirty="0" smtClean="0">
                <a:solidFill>
                  <a:srgbClr val="FFC000"/>
                </a:solidFill>
              </a:rPr>
              <a:t>PAMAC  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Standardization of process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965" y="2054654"/>
            <a:ext cx="8229600" cy="1527051"/>
          </a:xfrm>
        </p:spPr>
        <p:txBody>
          <a:bodyPr>
            <a:noAutofit/>
          </a:bodyPr>
          <a:lstStyle/>
          <a:p>
            <a:pPr>
              <a:buNone/>
            </a:pPr>
            <a:endParaRPr lang="en-IN" dirty="0" smtClean="0"/>
          </a:p>
          <a:p>
            <a:pPr lvl="1"/>
            <a:r>
              <a:rPr lang="en-IN" dirty="0" smtClean="0"/>
              <a:t>All processes </a:t>
            </a:r>
            <a:r>
              <a:rPr lang="en-IN" dirty="0" smtClean="0"/>
              <a:t>need </a:t>
            </a:r>
            <a:r>
              <a:rPr lang="en-IN" dirty="0" smtClean="0"/>
              <a:t>to be standardised and detailed for VSM for </a:t>
            </a:r>
            <a:r>
              <a:rPr lang="en-IN" dirty="0" smtClean="0"/>
              <a:t>effectiveness of the </a:t>
            </a:r>
            <a:r>
              <a:rPr lang="en-IN" dirty="0" smtClean="0"/>
              <a:t> </a:t>
            </a:r>
            <a:r>
              <a:rPr lang="en-IN" dirty="0" smtClean="0"/>
              <a:t>operation.</a:t>
            </a:r>
          </a:p>
          <a:p>
            <a:pPr lvl="1"/>
            <a:r>
              <a:rPr lang="en-IN" dirty="0" smtClean="0"/>
              <a:t>Standardisation </a:t>
            </a:r>
            <a:r>
              <a:rPr lang="en-IN" dirty="0" smtClean="0"/>
              <a:t>is done </a:t>
            </a:r>
            <a:r>
              <a:rPr lang="en-IN" dirty="0" smtClean="0"/>
              <a:t>not </a:t>
            </a:r>
            <a:r>
              <a:rPr lang="en-IN" dirty="0" smtClean="0"/>
              <a:t>only for eliminating </a:t>
            </a:r>
            <a:r>
              <a:rPr lang="en-IN" dirty="0" smtClean="0"/>
              <a:t>error , but also </a:t>
            </a:r>
            <a:r>
              <a:rPr lang="en-IN" dirty="0" smtClean="0"/>
              <a:t>ensuring least </a:t>
            </a:r>
            <a:r>
              <a:rPr lang="en-IN" dirty="0" smtClean="0"/>
              <a:t>cost process.</a:t>
            </a:r>
          </a:p>
          <a:p>
            <a:pPr lvl="1"/>
            <a:r>
              <a:rPr lang="en-IN" dirty="0" smtClean="0"/>
              <a:t>Any rework increase the cost invisibly. If error is 10%, we achieve efficiency  of 85% where we loose 5% additional for correction.</a:t>
            </a:r>
          </a:p>
          <a:p>
            <a:pPr lvl="1"/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Eliminate </a:t>
            </a:r>
            <a:r>
              <a:rPr lang="en-US" dirty="0" smtClean="0">
                <a:solidFill>
                  <a:srgbClr val="7030A0"/>
                </a:solidFill>
              </a:rPr>
              <a:t>Rework</a:t>
            </a:r>
            <a:r>
              <a:rPr lang="en-US" smtClean="0">
                <a:solidFill>
                  <a:srgbClr val="7030A0"/>
                </a:solidFill>
              </a:rPr>
              <a:t>/ Defect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965" y="2054654"/>
            <a:ext cx="8229600" cy="15270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 smtClean="0"/>
              <a:t>Beyond standardisation, we assist  for error proofing/ re engineering the process.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We believe error is symbol of process issue. Universally 94%  problems are system related. Where do you stand?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Signs of un stabilized process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965" y="2054654"/>
            <a:ext cx="8229600" cy="1527051"/>
          </a:xfrm>
        </p:spPr>
        <p:txBody>
          <a:bodyPr>
            <a:noAutofit/>
          </a:bodyPr>
          <a:lstStyle/>
          <a:p>
            <a:r>
              <a:rPr lang="en-IN" dirty="0" smtClean="0"/>
              <a:t>Unexpected  failures</a:t>
            </a:r>
          </a:p>
          <a:p>
            <a:r>
              <a:rPr lang="en-IN" dirty="0" smtClean="0">
                <a:ea typeface="ＭＳ Ｐゴシック" pitchFamily="34" charset="-128"/>
              </a:rPr>
              <a:t>More rework</a:t>
            </a:r>
          </a:p>
          <a:p>
            <a:r>
              <a:rPr lang="en-IN" dirty="0" smtClean="0">
                <a:ea typeface="ＭＳ Ｐゴシック" pitchFamily="34" charset="-128"/>
              </a:rPr>
              <a:t>Uneven work loads in the process.</a:t>
            </a:r>
          </a:p>
          <a:p>
            <a:r>
              <a:rPr lang="en-IN" dirty="0" smtClean="0">
                <a:ea typeface="ＭＳ Ｐゴシック" pitchFamily="34" charset="-128"/>
              </a:rPr>
              <a:t>Heavy manpower turnover </a:t>
            </a:r>
          </a:p>
          <a:p>
            <a:pPr>
              <a:buNone/>
            </a:pPr>
            <a:endParaRPr lang="en-IN" dirty="0" smtClean="0">
              <a:ea typeface="ＭＳ Ｐゴシック" pitchFamily="34" charset="-128"/>
            </a:endParaRPr>
          </a:p>
          <a:p>
            <a:endParaRPr lang="en-IN" dirty="0" smtClean="0">
              <a:ea typeface="ＭＳ Ｐゴシック" pitchFamily="34" charset="-128"/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We believe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believe in value addition. We believe process improvements with standardization, error proofing, and rework reduction </a:t>
            </a:r>
          </a:p>
          <a:p>
            <a:r>
              <a:rPr lang="en-IN" dirty="0" smtClean="0"/>
              <a:t>With Process improvements and Kaizen Blitz , we </a:t>
            </a:r>
            <a:r>
              <a:rPr lang="en-IN" smtClean="0"/>
              <a:t>assure the  </a:t>
            </a:r>
            <a:r>
              <a:rPr lang="en-IN" dirty="0" smtClean="0"/>
              <a:t>elimination in error at CPA  and manpower turn over.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152705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360066"/>
            <a:ext cx="8229600" cy="4123034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are hands on consultants working on lean, six sigma</a:t>
            </a:r>
            <a:r>
              <a:rPr lang="en-IN" smtClean="0"/>
              <a:t>, COPQ </a:t>
            </a:r>
            <a:r>
              <a:rPr lang="en-IN" dirty="0" smtClean="0"/>
              <a:t>and TOC</a:t>
            </a:r>
          </a:p>
          <a:p>
            <a:endParaRPr lang="en-IN" dirty="0" smtClean="0"/>
          </a:p>
          <a:p>
            <a:r>
              <a:rPr lang="en-IN" dirty="0" smtClean="0"/>
              <a:t>Please visit </a:t>
            </a:r>
            <a:r>
              <a:rPr lang="en-IN" dirty="0" smtClean="0">
                <a:hlinkClick r:id="rId3"/>
              </a:rPr>
              <a:t>www.bestservicesglobal.com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Contact us at :</a:t>
            </a:r>
          </a:p>
          <a:p>
            <a:pPr>
              <a:buNone/>
            </a:pPr>
            <a:r>
              <a:rPr lang="en-IN" dirty="0" smtClean="0"/>
              <a:t>    Mobile # +91 9840978743/ 9176184091. </a:t>
            </a:r>
          </a:p>
          <a:p>
            <a:pPr>
              <a:buNone/>
            </a:pPr>
            <a:r>
              <a:rPr lang="en-IN" dirty="0" smtClean="0"/>
              <a:t>    land line# +91 44 43171292 / 22 25438640. </a:t>
            </a:r>
          </a:p>
          <a:p>
            <a:pPr>
              <a:buNone/>
            </a:pPr>
            <a:r>
              <a:rPr lang="en-IN" dirty="0" smtClean="0"/>
              <a:t>    Email - enquiry@bestservicesglobal.com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4375" y="1596540"/>
            <a:ext cx="7329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5400" dirty="0" smtClean="0">
                <a:solidFill>
                  <a:srgbClr val="FFFF00"/>
                </a:solidFill>
              </a:rPr>
              <a:t>THANK  YOU</a:t>
            </a:r>
            <a:endParaRPr lang="en-IN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225</Words>
  <Application>Microsoft Office PowerPoint</Application>
  <PresentationFormat>On-screen Show (4:3)</PresentationFormat>
  <Paragraphs>52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Standardization of process</vt:lpstr>
      <vt:lpstr>Eliminate Rework/ Defect</vt:lpstr>
      <vt:lpstr>Signs of un stabilized process</vt:lpstr>
      <vt:lpstr>We believe</vt:lpstr>
      <vt:lpstr>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S. Sudhakar</cp:lastModifiedBy>
  <cp:revision>234</cp:revision>
  <dcterms:created xsi:type="dcterms:W3CDTF">2013-08-21T19:17:07Z</dcterms:created>
  <dcterms:modified xsi:type="dcterms:W3CDTF">2016-01-21T16:49:39Z</dcterms:modified>
</cp:coreProperties>
</file>