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0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B6630-52CE-4F8A-A6D6-5EF78924C7A7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D558F-1E22-42E0-9481-F4BE17C87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585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B6630-52CE-4F8A-A6D6-5EF78924C7A7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D558F-1E22-42E0-9481-F4BE17C87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628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B6630-52CE-4F8A-A6D6-5EF78924C7A7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D558F-1E22-42E0-9481-F4BE17C87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45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B6630-52CE-4F8A-A6D6-5EF78924C7A7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D558F-1E22-42E0-9481-F4BE17C87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24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B6630-52CE-4F8A-A6D6-5EF78924C7A7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D558F-1E22-42E0-9481-F4BE17C87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72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B6630-52CE-4F8A-A6D6-5EF78924C7A7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D558F-1E22-42E0-9481-F4BE17C87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96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B6630-52CE-4F8A-A6D6-5EF78924C7A7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D558F-1E22-42E0-9481-F4BE17C87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03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B6630-52CE-4F8A-A6D6-5EF78924C7A7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D558F-1E22-42E0-9481-F4BE17C87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60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B6630-52CE-4F8A-A6D6-5EF78924C7A7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D558F-1E22-42E0-9481-F4BE17C87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85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B6630-52CE-4F8A-A6D6-5EF78924C7A7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D558F-1E22-42E0-9481-F4BE17C87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79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B6630-52CE-4F8A-A6D6-5EF78924C7A7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D558F-1E22-42E0-9481-F4BE17C87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61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B6630-52CE-4F8A-A6D6-5EF78924C7A7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D558F-1E22-42E0-9481-F4BE17C87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490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762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8610600" cy="5183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1988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173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Energy Reduction from Siding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kWh used for AC in 2013: 34.72</a:t>
            </a:r>
          </a:p>
          <a:p>
            <a:r>
              <a:rPr lang="en-US" dirty="0" smtClean="0"/>
              <a:t>kWh that would have been used for AC with 2012 insulation 58.53 kWh</a:t>
            </a:r>
          </a:p>
          <a:p>
            <a:r>
              <a:rPr lang="en-US" dirty="0" smtClean="0"/>
              <a:t>kWh saved in 2013: 59.31%</a:t>
            </a:r>
          </a:p>
          <a:p>
            <a:endParaRPr lang="en-US" dirty="0" smtClean="0"/>
          </a:p>
          <a:p>
            <a:r>
              <a:rPr lang="en-US" dirty="0" smtClean="0"/>
              <a:t>kWh used for AC in 2014: 20.42 kWh</a:t>
            </a:r>
          </a:p>
          <a:p>
            <a:r>
              <a:rPr lang="en-US" dirty="0" smtClean="0"/>
              <a:t>kWh that would have been used for AC with 2012 insulation: 48.62 kWh</a:t>
            </a:r>
          </a:p>
          <a:p>
            <a:r>
              <a:rPr lang="en-US" dirty="0" smtClean="0"/>
              <a:t>kWh saved in 2014: 42.00%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422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62</Words>
  <Application>Microsoft Office PowerPoint</Application>
  <PresentationFormat>On-screen Show 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Energy Reduction from Siding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Suffian</dc:creator>
  <cp:lastModifiedBy>Stephen Suffian</cp:lastModifiedBy>
  <cp:revision>2</cp:revision>
  <dcterms:created xsi:type="dcterms:W3CDTF">2016-03-27T21:57:57Z</dcterms:created>
  <dcterms:modified xsi:type="dcterms:W3CDTF">2016-03-27T22:09:03Z</dcterms:modified>
</cp:coreProperties>
</file>