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ko-KR" altLang="en-US" dirty="0"/>
              <a:t>프로젝트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176023"/>
            <a:ext cx="12192000" cy="4985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493306-9576-41CF-93A3-4AF88CE60F20}"/>
              </a:ext>
            </a:extLst>
          </p:cNvPr>
          <p:cNvGrpSpPr/>
          <p:nvPr/>
        </p:nvGrpSpPr>
        <p:grpSpPr>
          <a:xfrm>
            <a:off x="251945" y="4270224"/>
            <a:ext cx="11688110" cy="1498802"/>
            <a:chOff x="346872" y="4270224"/>
            <a:chExt cx="11688110" cy="1498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384" y="4271264"/>
              <a:ext cx="2641018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805" y="4271264"/>
              <a:ext cx="2641018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3964" y="4270224"/>
              <a:ext cx="2641018" cy="14988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72" y="4271264"/>
              <a:ext cx="2671372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01" y="2254603"/>
            <a:ext cx="1355704" cy="482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4239" y="2737218"/>
            <a:ext cx="15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구상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7" y="2015599"/>
            <a:ext cx="686605" cy="68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6446" y="2737273"/>
            <a:ext cx="19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for SQLITE</a:t>
            </a:r>
            <a:r>
              <a:rPr lang="ko-KR" altLang="en-US" dirty="0"/>
              <a:t>를 통한 </a:t>
            </a:r>
            <a:r>
              <a:rPr lang="en-US" altLang="ko-KR" dirty="0"/>
              <a:t>Data</a:t>
            </a:r>
            <a:r>
              <a:rPr lang="ko-KR" altLang="en-US" dirty="0"/>
              <a:t>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2219589"/>
            <a:ext cx="1355704" cy="482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0406" y="2737273"/>
            <a:ext cx="19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UI </a:t>
            </a:r>
            <a:r>
              <a:rPr lang="ko-KR" altLang="en-US" dirty="0"/>
              <a:t>화면을 통해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7281" y="2495910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998473" y="2493641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3763558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FAB1F-0D12-4495-9DAA-A2771CE1024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16947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26</cp:revision>
  <dcterms:created xsi:type="dcterms:W3CDTF">2022-02-10T01:43:16Z</dcterms:created>
  <dcterms:modified xsi:type="dcterms:W3CDTF">2022-02-15T05:18:26Z</dcterms:modified>
</cp:coreProperties>
</file>