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0" r:id="rId2"/>
    <p:sldId id="264" r:id="rId3"/>
    <p:sldId id="271" r:id="rId4"/>
    <p:sldId id="272" r:id="rId5"/>
    <p:sldId id="273" r:id="rId6"/>
    <p:sldId id="274" r:id="rId7"/>
    <p:sldId id="269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A1E"/>
    <a:srgbClr val="35DBA1"/>
    <a:srgbClr val="E6E6E6"/>
    <a:srgbClr val="126447"/>
    <a:srgbClr val="F2F2F2"/>
    <a:srgbClr val="46DCAC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F16F4-AB1D-4579-B356-E3075584BE03}" v="102" dt="2022-01-07T07:07:54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10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C142-54F1-46D5-963D-458B60E9E69E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43ED-B004-42E5-8379-89581DF91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1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B07B-54FC-465C-AD91-288624E17C60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6884-81E9-45DE-8FD3-DCA6E7C46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강신혁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 err="1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추교윤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최다빈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8534" y="4002293"/>
            <a:ext cx="454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1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463040"/>
            <a:ext cx="12192000" cy="5394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3604" y="3998093"/>
            <a:ext cx="199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lt"/>
                <a:ea typeface="나눔스퀘어_ac ExtraBold" panose="020B0600000101010101" pitchFamily="50" charset="-127"/>
              </a:rPr>
              <a:t>피드백 사항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0633" y="3998093"/>
            <a:ext cx="2189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+mj-lt"/>
                <a:ea typeface="나눔스퀘어_ac ExtraBold" panose="020B0600000101010101" pitchFamily="50" charset="-127"/>
              </a:rPr>
              <a:t>문제 해결 관련</a:t>
            </a:r>
            <a:r>
              <a:rPr lang="en-US" altLang="ko-KR" sz="1600" b="1" dirty="0">
                <a:latin typeface="+mj-lt"/>
                <a:ea typeface="나눔스퀘어_ac ExtraBold" panose="020B0600000101010101" pitchFamily="50" charset="-127"/>
              </a:rPr>
              <a:t> </a:t>
            </a:r>
          </a:p>
          <a:p>
            <a:pPr algn="ctr"/>
            <a:r>
              <a:rPr lang="ko-KR" altLang="en-US" sz="1600" b="1" dirty="0">
                <a:latin typeface="+mj-lt"/>
                <a:ea typeface="나눔스퀘어_ac ExtraBold" panose="020B0600000101010101" pitchFamily="50" charset="-127"/>
              </a:rPr>
              <a:t>조사결과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4525" y="714534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Contents</a:t>
            </a:r>
            <a:endParaRPr lang="ko-KR" altLang="en-US" sz="2400" b="1" dirty="0"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71104" y="653751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30127" y="2626281"/>
            <a:ext cx="1342185" cy="1297613"/>
            <a:chOff x="6867990" y="2732140"/>
            <a:chExt cx="1342185" cy="1297613"/>
          </a:xfrm>
        </p:grpSpPr>
        <p:sp>
          <p:nvSpPr>
            <p:cNvPr id="9" name="타원 8"/>
            <p:cNvSpPr/>
            <p:nvPr/>
          </p:nvSpPr>
          <p:spPr>
            <a:xfrm>
              <a:off x="6867990" y="2732140"/>
              <a:ext cx="1342185" cy="1297613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064" name="Picture 16" descr="데스크톱, 타워 아이콘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615" y="3029259"/>
              <a:ext cx="752933" cy="75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1709349" y="2626281"/>
            <a:ext cx="1342185" cy="1297613"/>
            <a:chOff x="796784" y="2732142"/>
            <a:chExt cx="1342185" cy="1297613"/>
          </a:xfrm>
        </p:grpSpPr>
        <p:sp>
          <p:nvSpPr>
            <p:cNvPr id="5" name="타원 4"/>
            <p:cNvSpPr/>
            <p:nvPr/>
          </p:nvSpPr>
          <p:spPr>
            <a:xfrm>
              <a:off x="796784" y="2732142"/>
              <a:ext cx="1342185" cy="1297613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3" name="Picture 4" descr="참고, 펜 아이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27" y="3013396"/>
              <a:ext cx="773698" cy="773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5546370" y="2616448"/>
            <a:ext cx="1342185" cy="1297613"/>
            <a:chOff x="3308600" y="2732141"/>
            <a:chExt cx="1342185" cy="1297613"/>
          </a:xfrm>
        </p:grpSpPr>
        <p:sp>
          <p:nvSpPr>
            <p:cNvPr id="6" name="타원 5"/>
            <p:cNvSpPr/>
            <p:nvPr/>
          </p:nvSpPr>
          <p:spPr>
            <a:xfrm>
              <a:off x="3308600" y="2732141"/>
              <a:ext cx="1342185" cy="1297613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pic>
          <p:nvPicPr>
            <p:cNvPr id="24" name="Picture 8" descr="브라우저 아이콘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354" y="3019594"/>
              <a:ext cx="762375" cy="762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직선 화살표 연결선 35"/>
          <p:cNvCxnSpPr/>
          <p:nvPr/>
        </p:nvCxnSpPr>
        <p:spPr>
          <a:xfrm flipV="1">
            <a:off x="3841918" y="3283925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112744" y="3998093"/>
            <a:ext cx="199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lt"/>
                <a:ea typeface="나눔스퀘어_ac ExtraBold" panose="020B0600000101010101" pitchFamily="50" charset="-127"/>
              </a:rPr>
              <a:t>결과물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7793234" y="3294384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32339"/>
            <a:ext cx="12192000" cy="57256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피드백 사항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" b="7826"/>
          <a:stretch/>
        </p:blipFill>
        <p:spPr>
          <a:xfrm>
            <a:off x="356787" y="1351808"/>
            <a:ext cx="5137926" cy="2412758"/>
          </a:xfrm>
          <a:prstGeom prst="rect">
            <a:avLst/>
          </a:prstGeom>
          <a:noFill/>
          <a:ln w="38100">
            <a:solidFill>
              <a:srgbClr val="46DCAC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6273188" y="2038121"/>
            <a:ext cx="351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다소 복잡한 화면 배치</a:t>
            </a:r>
            <a:endParaRPr lang="en-US" altLang="ko-KR" sz="2000" b="1" dirty="0"/>
          </a:p>
        </p:txBody>
      </p:sp>
      <p:sp>
        <p:nvSpPr>
          <p:cNvPr id="9" name="이등변 삼각형 8"/>
          <p:cNvSpPr/>
          <p:nvPr/>
        </p:nvSpPr>
        <p:spPr>
          <a:xfrm rot="16200000" flipV="1">
            <a:off x="5834880" y="2078527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7" y="4014411"/>
            <a:ext cx="5191216" cy="2497041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6273188" y="4949653"/>
            <a:ext cx="351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Config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파일 자동 </a:t>
            </a:r>
            <a:r>
              <a:rPr lang="ko-KR" altLang="en-US" sz="2000" b="1" dirty="0" err="1"/>
              <a:t>줄바꿈</a:t>
            </a:r>
            <a:endParaRPr lang="en-US" altLang="ko-KR" sz="2000" b="1" dirty="0"/>
          </a:p>
        </p:txBody>
      </p:sp>
      <p:sp>
        <p:nvSpPr>
          <p:cNvPr id="13" name="이등변 삼각형 12"/>
          <p:cNvSpPr/>
          <p:nvPr/>
        </p:nvSpPr>
        <p:spPr>
          <a:xfrm rot="16200000" flipV="1">
            <a:off x="5834880" y="4990059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6273187" y="2664289"/>
            <a:ext cx="351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Submit </a:t>
            </a:r>
            <a:r>
              <a:rPr lang="ko-KR" altLang="en-US" sz="2000" b="1" dirty="0"/>
              <a:t>버튼 통일</a:t>
            </a:r>
            <a:endParaRPr lang="en-US" altLang="ko-KR" sz="2000" b="1" dirty="0"/>
          </a:p>
        </p:txBody>
      </p:sp>
      <p:sp>
        <p:nvSpPr>
          <p:cNvPr id="15" name="이등변 삼각형 14"/>
          <p:cNvSpPr/>
          <p:nvPr/>
        </p:nvSpPr>
        <p:spPr>
          <a:xfrm rot="16200000" flipV="1">
            <a:off x="5834879" y="2704695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32339"/>
            <a:ext cx="12192000" cy="57256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문제 해결 관련 조사 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6" y="1352646"/>
            <a:ext cx="6217965" cy="1824928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6" y="3307729"/>
            <a:ext cx="3477914" cy="2290705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6" y="5728589"/>
            <a:ext cx="5014525" cy="835755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4496421" y="3576380"/>
            <a:ext cx="732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기존의 </a:t>
            </a:r>
            <a:r>
              <a:rPr lang="en-US" altLang="ko-KR" sz="2000" b="1" dirty="0"/>
              <a:t>form </a:t>
            </a:r>
            <a:r>
              <a:rPr lang="ko-KR" altLang="en-US" sz="2000" b="1" dirty="0" err="1"/>
              <a:t>노드를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text input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button </a:t>
            </a:r>
            <a:r>
              <a:rPr lang="ko-KR" altLang="en-US" sz="2000" b="1" dirty="0" err="1"/>
              <a:t>노드로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/>
              <a:t>분할하여 </a:t>
            </a:r>
            <a:r>
              <a:rPr lang="en-US" altLang="ko-KR" sz="2000" b="1" dirty="0"/>
              <a:t>submit </a:t>
            </a:r>
            <a:r>
              <a:rPr lang="ko-KR" altLang="en-US" sz="2000" b="1" dirty="0"/>
              <a:t>버튼 하나로 파일 생성 시도</a:t>
            </a:r>
            <a:endParaRPr lang="en-US" altLang="ko-KR" sz="2000" b="1" dirty="0"/>
          </a:p>
        </p:txBody>
      </p:sp>
      <p:sp>
        <p:nvSpPr>
          <p:cNvPr id="13" name="이등변 삼각형 12"/>
          <p:cNvSpPr/>
          <p:nvPr/>
        </p:nvSpPr>
        <p:spPr>
          <a:xfrm rot="16200000" flipV="1">
            <a:off x="4058115" y="3771289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4496421" y="4453081"/>
            <a:ext cx="7326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중간에 함수가 아직 완성되지 않아 파일에 들어가는 </a:t>
            </a:r>
            <a:endParaRPr lang="en-US" altLang="ko-KR" sz="2000" b="1" dirty="0"/>
          </a:p>
          <a:p>
            <a:r>
              <a:rPr lang="ko-KR" altLang="en-US" sz="2000" b="1" dirty="0"/>
              <a:t>데이터가 깨지는 오류가 발견되어 </a:t>
            </a:r>
            <a:r>
              <a:rPr lang="ko-KR" altLang="en-US" sz="2000" b="1" dirty="0" err="1"/>
              <a:t>보완중</a:t>
            </a:r>
            <a:endParaRPr lang="en-US" altLang="ko-KR" sz="2000" b="1" dirty="0"/>
          </a:p>
        </p:txBody>
      </p:sp>
      <p:sp>
        <p:nvSpPr>
          <p:cNvPr id="15" name="이등변 삼각형 14"/>
          <p:cNvSpPr/>
          <p:nvPr/>
        </p:nvSpPr>
        <p:spPr>
          <a:xfrm rot="16200000" flipV="1">
            <a:off x="4058114" y="4649255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32339"/>
            <a:ext cx="12192000" cy="57256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문제 해결 관련 조사 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736" t="33404" r="44021" b="57023"/>
          <a:stretch/>
        </p:blipFill>
        <p:spPr>
          <a:xfrm>
            <a:off x="330817" y="1572953"/>
            <a:ext cx="7374466" cy="948267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3758298" y="3268979"/>
            <a:ext cx="7407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split </a:t>
            </a:r>
            <a:r>
              <a:rPr lang="ko-KR" altLang="en-US" sz="2000" b="1" dirty="0"/>
              <a:t>노드와 </a:t>
            </a:r>
            <a:r>
              <a:rPr lang="en-US" altLang="ko-KR" sz="2000" b="1" dirty="0"/>
              <a:t>join </a:t>
            </a:r>
            <a:r>
              <a:rPr lang="ko-KR" altLang="en-US" sz="2000" b="1" dirty="0"/>
              <a:t>노드를 활용하여 파일 생성시 </a:t>
            </a:r>
            <a:endParaRPr lang="en-US" altLang="ko-KR" sz="2000" b="1" dirty="0"/>
          </a:p>
          <a:p>
            <a:r>
              <a:rPr lang="ko-KR" altLang="en-US" sz="2000" b="1" dirty="0"/>
              <a:t>자동으로 </a:t>
            </a:r>
            <a:r>
              <a:rPr lang="ko-KR" altLang="en-US" sz="2000" b="1" dirty="0" err="1"/>
              <a:t>줄바꿈이</a:t>
            </a:r>
            <a:r>
              <a:rPr lang="ko-KR" altLang="en-US" sz="2000" b="1" dirty="0"/>
              <a:t> 되어 들어가도록 구성중</a:t>
            </a:r>
            <a:endParaRPr lang="en-US" altLang="ko-KR" sz="2000" b="1" dirty="0"/>
          </a:p>
        </p:txBody>
      </p:sp>
      <p:sp>
        <p:nvSpPr>
          <p:cNvPr id="17" name="이등변 삼각형 16"/>
          <p:cNvSpPr/>
          <p:nvPr/>
        </p:nvSpPr>
        <p:spPr>
          <a:xfrm rot="16200000" flipV="1">
            <a:off x="3319991" y="3414500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6953" b="26512"/>
          <a:stretch/>
        </p:blipFill>
        <p:spPr>
          <a:xfrm>
            <a:off x="330817" y="3064960"/>
            <a:ext cx="2674976" cy="2861318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3758299" y="4295564"/>
            <a:ext cx="705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입력 값만 파일로 생성되는 문제가 있어서 </a:t>
            </a:r>
            <a:r>
              <a:rPr lang="ko-KR" altLang="en-US" sz="2000" b="1" dirty="0" err="1"/>
              <a:t>보완중</a:t>
            </a:r>
            <a:endParaRPr lang="en-US" altLang="ko-KR" sz="2000" b="1" dirty="0"/>
          </a:p>
        </p:txBody>
      </p:sp>
      <p:sp>
        <p:nvSpPr>
          <p:cNvPr id="22" name="이등변 삼각형 21"/>
          <p:cNvSpPr/>
          <p:nvPr/>
        </p:nvSpPr>
        <p:spPr>
          <a:xfrm rot="16200000" flipV="1">
            <a:off x="3319991" y="4312183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32339"/>
            <a:ext cx="12192000" cy="57256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문제 해결 관련 조사 결과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654456" y="4894393"/>
            <a:ext cx="90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동적 배치를 이용하여 버튼 </a:t>
            </a:r>
            <a:r>
              <a:rPr lang="ko-KR" altLang="en-US" sz="2000" b="1" dirty="0" err="1"/>
              <a:t>클릭시</a:t>
            </a:r>
            <a:r>
              <a:rPr lang="ko-KR" altLang="en-US" sz="2000" b="1" dirty="0"/>
              <a:t> 해당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출력해주는 </a:t>
            </a:r>
            <a:r>
              <a:rPr lang="ko-KR" altLang="en-US" sz="2000" b="1" dirty="0" err="1"/>
              <a:t>노드</a:t>
            </a:r>
            <a:r>
              <a:rPr lang="ko-KR" altLang="en-US" sz="2000" b="1" dirty="0"/>
              <a:t> 테스트</a:t>
            </a:r>
            <a:endParaRPr lang="en-US" altLang="ko-KR" sz="2000" b="1" dirty="0"/>
          </a:p>
        </p:txBody>
      </p:sp>
      <p:sp>
        <p:nvSpPr>
          <p:cNvPr id="19" name="이등변 삼각형 18"/>
          <p:cNvSpPr/>
          <p:nvPr/>
        </p:nvSpPr>
        <p:spPr>
          <a:xfrm rot="16200000" flipV="1">
            <a:off x="216150" y="4938702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A2944-D7AF-46DD-9FD2-2F6A63B95102}"/>
              </a:ext>
            </a:extLst>
          </p:cNvPr>
          <p:cNvSpPr txBox="1"/>
          <p:nvPr/>
        </p:nvSpPr>
        <p:spPr>
          <a:xfrm>
            <a:off x="654456" y="5579291"/>
            <a:ext cx="566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현재 화면배치에 사용할 수 있도록 변경 후 적용  </a:t>
            </a:r>
            <a:endParaRPr lang="en-US" altLang="ko-KR" sz="2000" b="1" dirty="0"/>
          </a:p>
        </p:txBody>
      </p:sp>
      <p:sp>
        <p:nvSpPr>
          <p:cNvPr id="24" name="이등변 삼각형 23"/>
          <p:cNvSpPr/>
          <p:nvPr/>
        </p:nvSpPr>
        <p:spPr>
          <a:xfrm rot="16200000" flipV="1">
            <a:off x="216149" y="5619697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6200000" flipV="1">
            <a:off x="216150" y="4948671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6200000" flipV="1">
            <a:off x="216149" y="5629666"/>
            <a:ext cx="352535" cy="319298"/>
          </a:xfrm>
          <a:prstGeom prst="triangle">
            <a:avLst/>
          </a:prstGeom>
          <a:solidFill>
            <a:srgbClr val="F2F2F2"/>
          </a:solidFill>
          <a:ln w="38100">
            <a:solidFill>
              <a:srgbClr val="46D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7" y="1678255"/>
            <a:ext cx="6020373" cy="2701695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8" y="1781433"/>
            <a:ext cx="3579379" cy="2495338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3488287" y="1964682"/>
            <a:ext cx="469907" cy="218941"/>
          </a:xfrm>
          <a:prstGeom prst="rect">
            <a:avLst/>
          </a:prstGeom>
          <a:noFill/>
          <a:ln w="28575">
            <a:solidFill>
              <a:srgbClr val="082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564094" y="2808837"/>
            <a:ext cx="845810" cy="1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132339"/>
            <a:ext cx="12192000" cy="57256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수정된</a:t>
            </a:r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웹 페이지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5" y="1442441"/>
            <a:ext cx="11288269" cy="5105458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" y="1370668"/>
            <a:ext cx="11293588" cy="5177231"/>
          </a:xfrm>
          <a:prstGeom prst="rect">
            <a:avLst/>
          </a:prstGeom>
          <a:ln w="38100">
            <a:solidFill>
              <a:srgbClr val="35DBA1"/>
            </a:solidFill>
          </a:ln>
        </p:spPr>
      </p:pic>
    </p:spTree>
    <p:extLst>
      <p:ext uri="{BB962C8B-B14F-4D97-AF65-F5344CB8AC3E}">
        <p14:creationId xmlns:p14="http://schemas.microsoft.com/office/powerpoint/2010/main" val="7842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610" y="1455766"/>
            <a:ext cx="7498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FIN</a:t>
            </a:r>
            <a:endParaRPr lang="ko-KR" altLang="en-US" sz="250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2155" y="2857500"/>
            <a:ext cx="6389076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653" y="3020109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lt"/>
                <a:ea typeface="나눔스퀘어_ac ExtraBold" panose="020B0600000101010101" pitchFamily="50" charset="-127"/>
              </a:rPr>
              <a:t>Thanks for Watching</a:t>
            </a:r>
            <a:endParaRPr lang="ko-KR" altLang="en-US" sz="3600" b="1" dirty="0"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121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최 다빈</cp:lastModifiedBy>
  <cp:revision>182</cp:revision>
  <dcterms:created xsi:type="dcterms:W3CDTF">2020-12-07T09:42:18Z</dcterms:created>
  <dcterms:modified xsi:type="dcterms:W3CDTF">2022-02-07T04:48:04Z</dcterms:modified>
</cp:coreProperties>
</file>